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5041" r:id="rId4"/>
    <p:sldMasterId id="2147485060" r:id="rId5"/>
    <p:sldMasterId id="2147485079" r:id="rId6"/>
    <p:sldMasterId id="2147485152" r:id="rId7"/>
  </p:sldMasterIdLst>
  <p:notesMasterIdLst>
    <p:notesMasterId r:id="rId38"/>
  </p:notesMasterIdLst>
  <p:handoutMasterIdLst>
    <p:handoutMasterId r:id="rId39"/>
  </p:handoutMasterIdLst>
  <p:sldIdLst>
    <p:sldId id="256" r:id="rId8"/>
    <p:sldId id="299" r:id="rId9"/>
    <p:sldId id="257" r:id="rId10"/>
    <p:sldId id="305" r:id="rId11"/>
    <p:sldId id="306" r:id="rId12"/>
    <p:sldId id="300" r:id="rId13"/>
    <p:sldId id="301" r:id="rId14"/>
    <p:sldId id="302" r:id="rId15"/>
    <p:sldId id="303" r:id="rId16"/>
    <p:sldId id="304" r:id="rId17"/>
    <p:sldId id="321" r:id="rId18"/>
    <p:sldId id="307" r:id="rId19"/>
    <p:sldId id="320" r:id="rId20"/>
    <p:sldId id="322" r:id="rId21"/>
    <p:sldId id="323" r:id="rId22"/>
    <p:sldId id="324" r:id="rId23"/>
    <p:sldId id="325" r:id="rId24"/>
    <p:sldId id="326" r:id="rId25"/>
    <p:sldId id="327" r:id="rId26"/>
    <p:sldId id="328" r:id="rId27"/>
    <p:sldId id="308" r:id="rId28"/>
    <p:sldId id="309" r:id="rId29"/>
    <p:sldId id="311" r:id="rId30"/>
    <p:sldId id="313" r:id="rId31"/>
    <p:sldId id="314" r:id="rId32"/>
    <p:sldId id="315" r:id="rId33"/>
    <p:sldId id="317" r:id="rId34"/>
    <p:sldId id="318" r:id="rId35"/>
    <p:sldId id="319" r:id="rId36"/>
    <p:sldId id="298"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84" d="100"/>
          <a:sy n="84" d="100"/>
        </p:scale>
        <p:origin x="384" y="82"/>
      </p:cViewPr>
      <p:guideLst/>
    </p:cSldViewPr>
  </p:slideViewPr>
  <p:notesTextViewPr>
    <p:cViewPr>
      <p:scale>
        <a:sx n="150" d="100"/>
        <a:sy n="150" d="100"/>
      </p:scale>
      <p:origin x="0" y="0"/>
    </p:cViewPr>
  </p:notesTextViewPr>
  <p:sorterViewPr>
    <p:cViewPr varScale="1">
      <p:scale>
        <a:sx n="1" d="1"/>
        <a:sy n="1" d="1"/>
      </p:scale>
      <p:origin x="0" y="-6883"/>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Phone 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Desktop 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1B0E4DBA-36F6-4D49-8D1B-7102094D98B4}">
      <dgm:prSet phldrT="[Text]"/>
      <dgm:spPr/>
      <dgm:t>
        <a:bodyPr/>
        <a:lstStyle/>
        <a:p>
          <a:r>
            <a:rPr lang="en-US" dirty="0" smtClean="0"/>
            <a:t>Requires DirectX 12 APIs and DXFL 12_0 or better</a:t>
          </a:r>
          <a:endParaRPr lang="en-US" dirty="0"/>
        </a:p>
      </dgm:t>
    </dgm:pt>
    <dgm:pt modelId="{37A2F630-A6F2-4F26-85C0-B12DF84561E2}" type="parTrans" cxnId="{4FECF04D-E1B2-4CAD-8B31-013022B40674}">
      <dgm:prSet/>
      <dgm:spPr/>
      <dgm:t>
        <a:bodyPr/>
        <a:lstStyle/>
        <a:p>
          <a:endParaRPr lang="en-US"/>
        </a:p>
      </dgm:t>
    </dgm:pt>
    <dgm:pt modelId="{C4B11CEC-635F-4AC1-9FE9-2581DAC164BE}" type="sibTrans" cxnId="{4FECF04D-E1B2-4CAD-8B31-013022B40674}">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61356939-BAF5-4B3C-A4CA-38F3696F3EE8}" type="presOf" srcId="{DEF0730B-D1F0-4A13-9EC3-284D771D4232}" destId="{85E0900F-BA32-4CD1-AB46-16472A8F7DED}" srcOrd="0" destOrd="0" presId="urn:microsoft.com/office/officeart/2005/8/layout/chevron2"/>
    <dgm:cxn modelId="{4AEABAD0-17E6-4A49-9507-81771F769D5F}" srcId="{B0BC6DB9-5127-4574-847B-4B587127BB15}" destId="{CD24487C-2B59-4111-B23C-87D94FF5C722}" srcOrd="1" destOrd="0" parTransId="{551A9D74-ACDD-404D-BE0E-40FBFCDB1DE0}" sibTransId="{D1778BD1-691A-40E5-82FA-3CA38ACC9569}"/>
    <dgm:cxn modelId="{9E361AE2-8A45-4D6C-82C2-C9C9B164198B}" srcId="{DEF0730B-D1F0-4A13-9EC3-284D771D4232}" destId="{06C3043E-D08B-46D2-BEF8-8CD25016D294}" srcOrd="1" destOrd="0" parTransId="{71ABD2BF-AC23-420A-87F5-CF6C48B690F6}" sibTransId="{34E5E481-8384-435C-AEB2-87B49311FC07}"/>
    <dgm:cxn modelId="{603EE066-EE0D-4748-B8FE-46A8E68FD945}" type="presOf" srcId="{E22B8BA6-60A0-4349-9082-3253AD815CD7}" destId="{7B6C8F53-D3E4-47C0-84B9-B311C8C88029}" srcOrd="0" destOrd="0" presId="urn:microsoft.com/office/officeart/2005/8/layout/chevron2"/>
    <dgm:cxn modelId="{BED430FB-6505-41FC-BF2C-73BFE50269BC}" type="presOf" srcId="{03D48A20-9242-4B18-9682-8903C158B8DC}" destId="{F5E662CB-74E6-4200-A34F-3EF4ACAF50FD}" srcOrd="0" destOrd="1"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E4F760A8-8E48-4E34-8A58-24DFBA0828FD}" srcId="{B0BC6DB9-5127-4574-847B-4B587127BB15}" destId="{DEF0730B-D1F0-4A13-9EC3-284D771D4232}" srcOrd="2" destOrd="0" parTransId="{FDA4A11D-B759-449D-9616-1169CB9FD3F8}" sibTransId="{E5184933-C65C-4F50-98B7-CD1CDB8874F2}"/>
    <dgm:cxn modelId="{2B211A28-B065-46E3-AE1C-5B53770266C0}" type="presOf" srcId="{EE102AAE-0C6E-4CAA-862E-279BFE81182D}" destId="{7B6C8F53-D3E4-47C0-84B9-B311C8C88029}" srcOrd="0" destOrd="1" presId="urn:microsoft.com/office/officeart/2005/8/layout/chevron2"/>
    <dgm:cxn modelId="{B4B3B22C-2E0C-4045-B680-75E0A4F916D7}" type="presOf" srcId="{FB1D1176-9CCB-43C1-866D-6173C924849C}" destId="{F5E662CB-74E6-4200-A34F-3EF4ACAF50FD}" srcOrd="0" destOrd="0" presId="urn:microsoft.com/office/officeart/2005/8/layout/chevron2"/>
    <dgm:cxn modelId="{18BE51CC-698C-44D7-A618-271FF7D644BB}" type="presOf" srcId="{CD24487C-2B59-4111-B23C-87D94FF5C722}" destId="{EE411769-440F-44A2-9A35-B2D24363EC0B}" srcOrd="0" destOrd="0" presId="urn:microsoft.com/office/officeart/2005/8/layout/chevron2"/>
    <dgm:cxn modelId="{F00860BE-672E-4643-8352-7E2563E990E3}" type="presOf" srcId="{06C3043E-D08B-46D2-BEF8-8CD25016D294}" destId="{6517D2F0-D33A-4A04-9A3D-8B252FB84F75}" srcOrd="0" destOrd="1" presId="urn:microsoft.com/office/officeart/2005/8/layout/chevron2"/>
    <dgm:cxn modelId="{E4CA295C-5962-4FA5-B5E7-A2F2913AD616}" type="presOf" srcId="{89DE281B-EDF7-4B38-A48E-DB9BACA6C1EB}" destId="{656D8DB1-BC98-4770-A71A-6D4615E4E8CC}" srcOrd="0" destOrd="0" presId="urn:microsoft.com/office/officeart/2005/8/layout/chevron2"/>
    <dgm:cxn modelId="{3B8C3CDE-0A9E-4840-9924-394D464BCDD1}" type="presOf" srcId="{1B0E4DBA-36F6-4D49-8D1B-7102094D98B4}" destId="{7B6C8F53-D3E4-47C0-84B9-B311C8C88029}" srcOrd="0" destOrd="2" presId="urn:microsoft.com/office/officeart/2005/8/layout/chevron2"/>
    <dgm:cxn modelId="{FB1B2603-F43A-4A5B-8FA9-55B93DBC3575}" type="presOf" srcId="{B0BC6DB9-5127-4574-847B-4B587127BB15}" destId="{0CA9F0B2-D7D7-4B13-8773-E17069857E47}" srcOrd="0" destOrd="0" presId="urn:microsoft.com/office/officeart/2005/8/layout/chevron2"/>
    <dgm:cxn modelId="{3C575363-EA47-4746-82B8-62547FC9003F}" srcId="{B0BC6DB9-5127-4574-847B-4B587127BB15}" destId="{89DE281B-EDF7-4B38-A48E-DB9BACA6C1EB}" srcOrd="3" destOrd="0" parTransId="{0B38FC40-C189-4CB6-A568-7162FBF779B9}" sibTransId="{B2814BD3-B456-4EF0-A5E4-0C480EDFF4C7}"/>
    <dgm:cxn modelId="{A0549E5A-F28D-4FF9-B71E-F41850045832}" srcId="{CD24487C-2B59-4111-B23C-87D94FF5C722}" destId="{03D48A20-9242-4B18-9682-8903C158B8DC}" srcOrd="1" destOrd="0" parTransId="{4973B86E-8789-4D91-9882-762624369187}" sibTransId="{7EDEDB64-0DD6-44EC-9F5A-7716FC200DEB}"/>
    <dgm:cxn modelId="{B98DDEB1-788D-4EEF-B776-41701BD33F7C}" srcId="{CD24487C-2B59-4111-B23C-87D94FF5C722}" destId="{FB1D1176-9CCB-43C1-866D-6173C924849C}" srcOrd="0" destOrd="0" parTransId="{E45D765F-819A-49BC-8FF2-6B312E021A74}" sibTransId="{46488389-AFE5-4F96-9F1C-E391FDAF1798}"/>
    <dgm:cxn modelId="{37F1F201-06EE-4310-B767-ED40B0320905}" srcId="{DEF0730B-D1F0-4A13-9EC3-284D771D4232}" destId="{A8FECC31-1580-483C-92EF-04F7F04A12E3}" srcOrd="2" destOrd="0" parTransId="{67ADCF94-0C66-488E-8AC6-5EB590A42048}" sibTransId="{BBD46FD9-B470-4303-91A6-6E344B080AA7}"/>
    <dgm:cxn modelId="{4FECF04D-E1B2-4CAD-8B31-013022B40674}" srcId="{3A2F9103-970C-4D12-8BE1-7D23CF09927B}" destId="{1B0E4DBA-36F6-4D49-8D1B-7102094D98B4}" srcOrd="2" destOrd="0" parTransId="{37A2F630-A6F2-4F26-85C0-B12DF84561E2}" sibTransId="{C4B11CEC-635F-4AC1-9FE9-2581DAC164BE}"/>
    <dgm:cxn modelId="{5EA6AE1E-E6A1-403E-B9E3-6BE6AE947426}" type="presOf" srcId="{2A2FB55A-21B1-4089-8CBA-8FEC9F4C6FF4}" destId="{6517D2F0-D33A-4A04-9A3D-8B252FB84F75}" srcOrd="0" destOrd="0" presId="urn:microsoft.com/office/officeart/2005/8/layout/chevron2"/>
    <dgm:cxn modelId="{E51C9DBA-5A94-46EA-9CA5-8D2CD64A109C}" type="presOf" srcId="{3A2F9103-970C-4D12-8BE1-7D23CF09927B}" destId="{3F0167EA-1E91-4E7D-B838-28A2D2CA562A}" srcOrd="0" destOrd="0" presId="urn:microsoft.com/office/officeart/2005/8/layout/chevron2"/>
    <dgm:cxn modelId="{39653B53-84C0-431A-BD35-0CD4D2C396C1}" type="presOf" srcId="{A8FECC31-1580-483C-92EF-04F7F04A12E3}" destId="{6517D2F0-D33A-4A04-9A3D-8B252FB84F75}" srcOrd="0" destOrd="2"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2C1D23FC-5C6A-491D-B772-90D7F97B8264}" srcId="{B0BC6DB9-5127-4574-847B-4B587127BB15}" destId="{3A2F9103-970C-4D12-8BE1-7D23CF09927B}" srcOrd="0" destOrd="0" parTransId="{F122DFA0-2B7F-4697-A73A-C550077E59A5}" sibTransId="{9FBD820D-5BDB-48C7-B251-894CF91270F1}"/>
    <dgm:cxn modelId="{28741C8A-5CCE-476C-81CD-DEF5ECDA5FF4}" type="presOf" srcId="{4B0255BA-DBC0-401A-A0C6-8F8989C1901A}" destId="{F8B8D308-7CEA-4487-9B5B-4C615E4762BE}" srcOrd="0" destOrd="0"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95C03CDD-80ED-4EDA-8CCE-8A1786F640E8}" srcId="{89DE281B-EDF7-4B38-A48E-DB9BACA6C1EB}" destId="{4B0255BA-DBC0-401A-A0C6-8F8989C1901A}" srcOrd="0" destOrd="0" parTransId="{4879D1D3-BA2E-40EB-B084-2C502042E374}" sibTransId="{DF640C79-B657-451D-8799-4206FB34B0BF}"/>
    <dgm:cxn modelId="{BFB1CEE2-AB4A-49CF-A133-563F2E53E3F9}" type="presParOf" srcId="{0CA9F0B2-D7D7-4B13-8773-E17069857E47}" destId="{DBDDA958-D926-480D-9BA2-2687F7778F65}" srcOrd="0" destOrd="0" presId="urn:microsoft.com/office/officeart/2005/8/layout/chevron2"/>
    <dgm:cxn modelId="{FE4CAB47-B9B7-4A18-BC50-B17FECEC178F}" type="presParOf" srcId="{DBDDA958-D926-480D-9BA2-2687F7778F65}" destId="{3F0167EA-1E91-4E7D-B838-28A2D2CA562A}" srcOrd="0" destOrd="0" presId="urn:microsoft.com/office/officeart/2005/8/layout/chevron2"/>
    <dgm:cxn modelId="{B47D6195-E38C-40A8-B9A6-E954AD9617FB}" type="presParOf" srcId="{DBDDA958-D926-480D-9BA2-2687F7778F65}" destId="{7B6C8F53-D3E4-47C0-84B9-B311C8C88029}" srcOrd="1" destOrd="0" presId="urn:microsoft.com/office/officeart/2005/8/layout/chevron2"/>
    <dgm:cxn modelId="{C3489BFB-3234-4D95-BEF1-C456908959DC}" type="presParOf" srcId="{0CA9F0B2-D7D7-4B13-8773-E17069857E47}" destId="{23831202-AE53-44C5-BB0F-648445A79A8D}" srcOrd="1" destOrd="0" presId="urn:microsoft.com/office/officeart/2005/8/layout/chevron2"/>
    <dgm:cxn modelId="{AB8B686C-1E8C-433A-9CAE-BCDBE8491A75}" type="presParOf" srcId="{0CA9F0B2-D7D7-4B13-8773-E17069857E47}" destId="{252714B0-AA7D-47AE-9508-71435A64258A}" srcOrd="2" destOrd="0" presId="urn:microsoft.com/office/officeart/2005/8/layout/chevron2"/>
    <dgm:cxn modelId="{4B744B17-A968-4BD7-A11D-634831B282DF}" type="presParOf" srcId="{252714B0-AA7D-47AE-9508-71435A64258A}" destId="{EE411769-440F-44A2-9A35-B2D24363EC0B}" srcOrd="0" destOrd="0" presId="urn:microsoft.com/office/officeart/2005/8/layout/chevron2"/>
    <dgm:cxn modelId="{0BA66F55-DDE0-45EF-9F40-3E29E956A9C7}" type="presParOf" srcId="{252714B0-AA7D-47AE-9508-71435A64258A}" destId="{F5E662CB-74E6-4200-A34F-3EF4ACAF50FD}" srcOrd="1" destOrd="0" presId="urn:microsoft.com/office/officeart/2005/8/layout/chevron2"/>
    <dgm:cxn modelId="{2F4150C4-1B98-457A-B8E8-F16486E63540}" type="presParOf" srcId="{0CA9F0B2-D7D7-4B13-8773-E17069857E47}" destId="{B3A46FDE-A786-405F-AA2C-35E8927BAA2D}" srcOrd="3" destOrd="0" presId="urn:microsoft.com/office/officeart/2005/8/layout/chevron2"/>
    <dgm:cxn modelId="{5A3B2206-C045-4F21-BEBF-71C114E166D7}" type="presParOf" srcId="{0CA9F0B2-D7D7-4B13-8773-E17069857E47}" destId="{135BDEF6-5FDA-42EC-AEEC-62730E7BAC17}" srcOrd="4" destOrd="0" presId="urn:microsoft.com/office/officeart/2005/8/layout/chevron2"/>
    <dgm:cxn modelId="{DA61B212-CEB4-4DD3-81F7-2265B179DC6A}" type="presParOf" srcId="{135BDEF6-5FDA-42EC-AEEC-62730E7BAC17}" destId="{85E0900F-BA32-4CD1-AB46-16472A8F7DED}" srcOrd="0" destOrd="0" presId="urn:microsoft.com/office/officeart/2005/8/layout/chevron2"/>
    <dgm:cxn modelId="{09C5B910-5B7E-4011-802E-69E4BA068EF0}" type="presParOf" srcId="{135BDEF6-5FDA-42EC-AEEC-62730E7BAC17}" destId="{6517D2F0-D33A-4A04-9A3D-8B252FB84F75}" srcOrd="1" destOrd="0" presId="urn:microsoft.com/office/officeart/2005/8/layout/chevron2"/>
    <dgm:cxn modelId="{F3B011CA-7C10-4230-A46C-C481B142DCC0}" type="presParOf" srcId="{0CA9F0B2-D7D7-4B13-8773-E17069857E47}" destId="{B5F33BED-A777-4EFF-A504-6449D5D66160}" srcOrd="5" destOrd="0" presId="urn:microsoft.com/office/officeart/2005/8/layout/chevron2"/>
    <dgm:cxn modelId="{7221019E-14A5-4D08-AE66-656D24BFBC4C}" type="presParOf" srcId="{0CA9F0B2-D7D7-4B13-8773-E17069857E47}" destId="{5E5A97CB-69C9-485B-8030-C464EB2351BF}" srcOrd="6" destOrd="0" presId="urn:microsoft.com/office/officeart/2005/8/layout/chevron2"/>
    <dgm:cxn modelId="{5823924C-362C-46A2-B2DB-1F8B44A530FD}" type="presParOf" srcId="{5E5A97CB-69C9-485B-8030-C464EB2351BF}" destId="{656D8DB1-BC98-4770-A71A-6D4615E4E8CC}" srcOrd="0" destOrd="0" presId="urn:microsoft.com/office/officeart/2005/8/layout/chevron2"/>
    <dgm:cxn modelId="{D139AFAB-ED25-4475-A75E-7D73BF125BD0}"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Phone 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Desktop 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39915C79-7E9D-4749-807D-50F00F0CD298}">
      <dgm:prSet/>
      <dgm:spPr/>
      <dgm:t>
        <a:bodyPr/>
        <a:lstStyle/>
        <a:p>
          <a:r>
            <a:rPr lang="en-US" dirty="0" smtClean="0"/>
            <a:t>Requires DirectX 12 APIs and DXFL 12_0 or better</a:t>
          </a:r>
          <a:endParaRPr lang="en-US" dirty="0"/>
        </a:p>
      </dgm:t>
    </dgm:pt>
    <dgm:pt modelId="{A8D5B75F-3DD5-4EE4-911A-78F7182768CF}" type="parTrans" cxnId="{3A16268D-CD9B-4B54-8C42-A2F7465B6933}">
      <dgm:prSet/>
      <dgm:spPr/>
      <dgm:t>
        <a:bodyPr/>
        <a:lstStyle/>
        <a:p>
          <a:endParaRPr lang="en-US"/>
        </a:p>
      </dgm:t>
    </dgm:pt>
    <dgm:pt modelId="{02E9757E-C2C6-43CC-A221-7A0A65A097BE}" type="sibTrans" cxnId="{3A16268D-CD9B-4B54-8C42-A2F7465B6933}">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4F760A8-8E48-4E34-8A58-24DFBA0828FD}" srcId="{B0BC6DB9-5127-4574-847B-4B587127BB15}" destId="{DEF0730B-D1F0-4A13-9EC3-284D771D4232}" srcOrd="2" destOrd="0" parTransId="{FDA4A11D-B759-449D-9616-1169CB9FD3F8}" sibTransId="{E5184933-C65C-4F50-98B7-CD1CDB8874F2}"/>
    <dgm:cxn modelId="{B3345D50-86EB-4F35-ACAD-7A80B6A6180A}" type="presOf" srcId="{A8FECC31-1580-483C-92EF-04F7F04A12E3}" destId="{6517D2F0-D33A-4A04-9A3D-8B252FB84F75}" srcOrd="0" destOrd="2"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EF8B2A43-D8F8-41D8-84D2-2A7AADD97F37}" type="presOf" srcId="{DEF0730B-D1F0-4A13-9EC3-284D771D4232}" destId="{85E0900F-BA32-4CD1-AB46-16472A8F7DED}" srcOrd="0" destOrd="0" presId="urn:microsoft.com/office/officeart/2005/8/layout/chevron2"/>
    <dgm:cxn modelId="{E06377B0-72A6-4CEC-890A-DDA97965B9EB}" type="presOf" srcId="{EE102AAE-0C6E-4CAA-862E-279BFE81182D}" destId="{7B6C8F53-D3E4-47C0-84B9-B311C8C88029}" srcOrd="0" destOrd="1" presId="urn:microsoft.com/office/officeart/2005/8/layout/chevron2"/>
    <dgm:cxn modelId="{5D88CD91-67A6-4108-8E91-C6B60C7B6CEB}" type="presOf" srcId="{B0BC6DB9-5127-4574-847B-4B587127BB15}" destId="{0CA9F0B2-D7D7-4B13-8773-E17069857E47}" srcOrd="0" destOrd="0" presId="urn:microsoft.com/office/officeart/2005/8/layout/chevron2"/>
    <dgm:cxn modelId="{0F176165-D6A2-401B-A0D4-C9CFFCB48883}" type="presOf" srcId="{06C3043E-D08B-46D2-BEF8-8CD25016D294}" destId="{6517D2F0-D33A-4A04-9A3D-8B252FB84F75}" srcOrd="0" destOrd="1" presId="urn:microsoft.com/office/officeart/2005/8/layout/chevron2"/>
    <dgm:cxn modelId="{4AEABAD0-17E6-4A49-9507-81771F769D5F}" srcId="{B0BC6DB9-5127-4574-847B-4B587127BB15}" destId="{CD24487C-2B59-4111-B23C-87D94FF5C722}" srcOrd="1" destOrd="0" parTransId="{551A9D74-ACDD-404D-BE0E-40FBFCDB1DE0}" sibTransId="{D1778BD1-691A-40E5-82FA-3CA38ACC9569}"/>
    <dgm:cxn modelId="{38408552-742E-4FB1-B8D7-FC780AC985FB}" type="presOf" srcId="{E22B8BA6-60A0-4349-9082-3253AD815CD7}" destId="{7B6C8F53-D3E4-47C0-84B9-B311C8C88029}" srcOrd="0" destOrd="0" presId="urn:microsoft.com/office/officeart/2005/8/layout/chevron2"/>
    <dgm:cxn modelId="{1A1990C1-B013-42CD-9536-D31BE31325B4}" type="presOf" srcId="{4B0255BA-DBC0-401A-A0C6-8F8989C1901A}" destId="{F8B8D308-7CEA-4487-9B5B-4C615E4762BE}" srcOrd="0" destOrd="0" presId="urn:microsoft.com/office/officeart/2005/8/layout/chevron2"/>
    <dgm:cxn modelId="{1499FFC7-D389-41F0-A7A5-5974E4EC59F7}" type="presOf" srcId="{CD24487C-2B59-4111-B23C-87D94FF5C722}" destId="{EE411769-440F-44A2-9A35-B2D24363EC0B}" srcOrd="0" destOrd="0"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3C575363-EA47-4746-82B8-62547FC9003F}" srcId="{B0BC6DB9-5127-4574-847B-4B587127BB15}" destId="{89DE281B-EDF7-4B38-A48E-DB9BACA6C1EB}" srcOrd="3" destOrd="0" parTransId="{0B38FC40-C189-4CB6-A568-7162FBF779B9}" sibTransId="{B2814BD3-B456-4EF0-A5E4-0C480EDFF4C7}"/>
    <dgm:cxn modelId="{15EE8A9B-E79F-439E-876B-764B58B03103}" type="presOf" srcId="{03D48A20-9242-4B18-9682-8903C158B8DC}" destId="{F5E662CB-74E6-4200-A34F-3EF4ACAF50FD}" srcOrd="0" destOrd="1" presId="urn:microsoft.com/office/officeart/2005/8/layout/chevron2"/>
    <dgm:cxn modelId="{95C03CDD-80ED-4EDA-8CCE-8A1786F640E8}" srcId="{89DE281B-EDF7-4B38-A48E-DB9BACA6C1EB}" destId="{4B0255BA-DBC0-401A-A0C6-8F8989C1901A}" srcOrd="0" destOrd="0" parTransId="{4879D1D3-BA2E-40EB-B084-2C502042E374}" sibTransId="{DF640C79-B657-451D-8799-4206FB34B0BF}"/>
    <dgm:cxn modelId="{B98DDEB1-788D-4EEF-B776-41701BD33F7C}" srcId="{CD24487C-2B59-4111-B23C-87D94FF5C722}" destId="{FB1D1176-9CCB-43C1-866D-6173C924849C}" srcOrd="0" destOrd="0" parTransId="{E45D765F-819A-49BC-8FF2-6B312E021A74}" sibTransId="{46488389-AFE5-4F96-9F1C-E391FDAF1798}"/>
    <dgm:cxn modelId="{8D0AA4ED-3A1F-41B0-81DC-7FA7054995A1}" type="presOf" srcId="{FB1D1176-9CCB-43C1-866D-6173C924849C}" destId="{F5E662CB-74E6-4200-A34F-3EF4ACAF50FD}" srcOrd="0" destOrd="0" presId="urn:microsoft.com/office/officeart/2005/8/layout/chevron2"/>
    <dgm:cxn modelId="{44D9C940-D1C2-458D-907D-112916EDE834}" type="presOf" srcId="{3A2F9103-970C-4D12-8BE1-7D23CF09927B}" destId="{3F0167EA-1E91-4E7D-B838-28A2D2CA562A}" srcOrd="0" destOrd="0" presId="urn:microsoft.com/office/officeart/2005/8/layout/chevron2"/>
    <dgm:cxn modelId="{271A80C0-4AA2-40C2-BE5F-2AEFA75B1FCC}" type="presOf" srcId="{89DE281B-EDF7-4B38-A48E-DB9BACA6C1EB}" destId="{656D8DB1-BC98-4770-A71A-6D4615E4E8CC}" srcOrd="0" destOrd="0" presId="urn:microsoft.com/office/officeart/2005/8/layout/chevron2"/>
    <dgm:cxn modelId="{9E361AE2-8A45-4D6C-82C2-C9C9B164198B}" srcId="{DEF0730B-D1F0-4A13-9EC3-284D771D4232}" destId="{06C3043E-D08B-46D2-BEF8-8CD25016D294}" srcOrd="1" destOrd="0" parTransId="{71ABD2BF-AC23-420A-87F5-CF6C48B690F6}" sibTransId="{34E5E481-8384-435C-AEB2-87B49311FC07}"/>
    <dgm:cxn modelId="{2C1D23FC-5C6A-491D-B772-90D7F97B8264}" srcId="{B0BC6DB9-5127-4574-847B-4B587127BB15}" destId="{3A2F9103-970C-4D12-8BE1-7D23CF09927B}" srcOrd="0" destOrd="0" parTransId="{F122DFA0-2B7F-4697-A73A-C550077E59A5}" sibTransId="{9FBD820D-5BDB-48C7-B251-894CF91270F1}"/>
    <dgm:cxn modelId="{3A16268D-CD9B-4B54-8C42-A2F7465B6933}" srcId="{3A2F9103-970C-4D12-8BE1-7D23CF09927B}" destId="{39915C79-7E9D-4749-807D-50F00F0CD298}" srcOrd="2" destOrd="0" parTransId="{A8D5B75F-3DD5-4EE4-911A-78F7182768CF}" sibTransId="{02E9757E-C2C6-43CC-A221-7A0A65A097BE}"/>
    <dgm:cxn modelId="{A0549E5A-F28D-4FF9-B71E-F41850045832}" srcId="{CD24487C-2B59-4111-B23C-87D94FF5C722}" destId="{03D48A20-9242-4B18-9682-8903C158B8DC}" srcOrd="1" destOrd="0" parTransId="{4973B86E-8789-4D91-9882-762624369187}" sibTransId="{7EDEDB64-0DD6-44EC-9F5A-7716FC200DEB}"/>
    <dgm:cxn modelId="{68B25BFF-362E-4BD9-959D-48993E3A2C95}" type="presOf" srcId="{2A2FB55A-21B1-4089-8CBA-8FEC9F4C6FF4}" destId="{6517D2F0-D33A-4A04-9A3D-8B252FB84F75}" srcOrd="0" destOrd="0"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70531AB7-3CDE-459A-AD76-9F308C2B11CB}" type="presOf" srcId="{39915C79-7E9D-4749-807D-50F00F0CD298}" destId="{7B6C8F53-D3E4-47C0-84B9-B311C8C88029}" srcOrd="0" destOrd="2" presId="urn:microsoft.com/office/officeart/2005/8/layout/chevron2"/>
    <dgm:cxn modelId="{37F1F201-06EE-4310-B767-ED40B0320905}" srcId="{DEF0730B-D1F0-4A13-9EC3-284D771D4232}" destId="{A8FECC31-1580-483C-92EF-04F7F04A12E3}" srcOrd="2" destOrd="0" parTransId="{67ADCF94-0C66-488E-8AC6-5EB590A42048}" sibTransId="{BBD46FD9-B470-4303-91A6-6E344B080AA7}"/>
    <dgm:cxn modelId="{8A1FA41F-1F1D-411B-93B9-EFF77534AA68}" type="presParOf" srcId="{0CA9F0B2-D7D7-4B13-8773-E17069857E47}" destId="{DBDDA958-D926-480D-9BA2-2687F7778F65}" srcOrd="0" destOrd="0" presId="urn:microsoft.com/office/officeart/2005/8/layout/chevron2"/>
    <dgm:cxn modelId="{B5A3BA92-D563-4A05-A952-00E76B15AD03}" type="presParOf" srcId="{DBDDA958-D926-480D-9BA2-2687F7778F65}" destId="{3F0167EA-1E91-4E7D-B838-28A2D2CA562A}" srcOrd="0" destOrd="0" presId="urn:microsoft.com/office/officeart/2005/8/layout/chevron2"/>
    <dgm:cxn modelId="{38F66B1B-3BF2-46D1-B3B7-71AF08508698}" type="presParOf" srcId="{DBDDA958-D926-480D-9BA2-2687F7778F65}" destId="{7B6C8F53-D3E4-47C0-84B9-B311C8C88029}" srcOrd="1" destOrd="0" presId="urn:microsoft.com/office/officeart/2005/8/layout/chevron2"/>
    <dgm:cxn modelId="{2E711111-C5E7-46AA-8DA7-7D1F6723922D}" type="presParOf" srcId="{0CA9F0B2-D7D7-4B13-8773-E17069857E47}" destId="{23831202-AE53-44C5-BB0F-648445A79A8D}" srcOrd="1" destOrd="0" presId="urn:microsoft.com/office/officeart/2005/8/layout/chevron2"/>
    <dgm:cxn modelId="{B3AEB773-98BC-49A8-97A2-13A6DA89AA9F}" type="presParOf" srcId="{0CA9F0B2-D7D7-4B13-8773-E17069857E47}" destId="{252714B0-AA7D-47AE-9508-71435A64258A}" srcOrd="2" destOrd="0" presId="urn:microsoft.com/office/officeart/2005/8/layout/chevron2"/>
    <dgm:cxn modelId="{3978C8DD-5EB2-4BD3-86AE-762B670BC43A}" type="presParOf" srcId="{252714B0-AA7D-47AE-9508-71435A64258A}" destId="{EE411769-440F-44A2-9A35-B2D24363EC0B}" srcOrd="0" destOrd="0" presId="urn:microsoft.com/office/officeart/2005/8/layout/chevron2"/>
    <dgm:cxn modelId="{2A11EB21-36AD-497C-8D51-1577B4A08482}" type="presParOf" srcId="{252714B0-AA7D-47AE-9508-71435A64258A}" destId="{F5E662CB-74E6-4200-A34F-3EF4ACAF50FD}" srcOrd="1" destOrd="0" presId="urn:microsoft.com/office/officeart/2005/8/layout/chevron2"/>
    <dgm:cxn modelId="{DE030DFE-6DF8-4C74-BA0C-29F63C3F862A}" type="presParOf" srcId="{0CA9F0B2-D7D7-4B13-8773-E17069857E47}" destId="{B3A46FDE-A786-405F-AA2C-35E8927BAA2D}" srcOrd="3" destOrd="0" presId="urn:microsoft.com/office/officeart/2005/8/layout/chevron2"/>
    <dgm:cxn modelId="{6280B461-983F-4BEE-ADD9-5BB77B85FA8A}" type="presParOf" srcId="{0CA9F0B2-D7D7-4B13-8773-E17069857E47}" destId="{135BDEF6-5FDA-42EC-AEEC-62730E7BAC17}" srcOrd="4" destOrd="0" presId="urn:microsoft.com/office/officeart/2005/8/layout/chevron2"/>
    <dgm:cxn modelId="{DA6185DF-98BB-423B-94AD-3F5A70AE9ED3}" type="presParOf" srcId="{135BDEF6-5FDA-42EC-AEEC-62730E7BAC17}" destId="{85E0900F-BA32-4CD1-AB46-16472A8F7DED}" srcOrd="0" destOrd="0" presId="urn:microsoft.com/office/officeart/2005/8/layout/chevron2"/>
    <dgm:cxn modelId="{8A4984C1-6E1A-45B2-8486-B6597EAC6825}" type="presParOf" srcId="{135BDEF6-5FDA-42EC-AEEC-62730E7BAC17}" destId="{6517D2F0-D33A-4A04-9A3D-8B252FB84F75}" srcOrd="1" destOrd="0" presId="urn:microsoft.com/office/officeart/2005/8/layout/chevron2"/>
    <dgm:cxn modelId="{DCF32D05-8268-43AE-9BB4-F099C0D25F13}" type="presParOf" srcId="{0CA9F0B2-D7D7-4B13-8773-E17069857E47}" destId="{B5F33BED-A777-4EFF-A504-6449D5D66160}" srcOrd="5" destOrd="0" presId="urn:microsoft.com/office/officeart/2005/8/layout/chevron2"/>
    <dgm:cxn modelId="{39EE6051-7519-4578-91D7-D0F60FA2623F}" type="presParOf" srcId="{0CA9F0B2-D7D7-4B13-8773-E17069857E47}" destId="{5E5A97CB-69C9-485B-8030-C464EB2351BF}" srcOrd="6" destOrd="0" presId="urn:microsoft.com/office/officeart/2005/8/layout/chevron2"/>
    <dgm:cxn modelId="{29AE6201-8927-49D2-9384-D2818131F9CC}" type="presParOf" srcId="{5E5A97CB-69C9-485B-8030-C464EB2351BF}" destId="{656D8DB1-BC98-4770-A71A-6D4615E4E8CC}" srcOrd="0" destOrd="0" presId="urn:microsoft.com/office/officeart/2005/8/layout/chevron2"/>
    <dgm:cxn modelId="{58C3448C-0F5D-4DA4-99E3-F844A9B6298B}"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a:solidFill>
          <a:srgbClr val="009900"/>
        </a:solidFill>
        <a:ln>
          <a:solidFill>
            <a:srgbClr val="009900"/>
          </a:solidFill>
        </a:ln>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a:solidFill>
          <a:srgbClr val="009900"/>
        </a:solidFill>
        <a:ln>
          <a:solidFill>
            <a:srgbClr val="009900"/>
          </a:solidFill>
        </a:ln>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a:solidFill>
          <a:srgbClr val="E81123"/>
        </a:solidFill>
        <a:ln>
          <a:solidFill>
            <a:srgbClr val="E81123"/>
          </a:solidFill>
        </a:ln>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a:t>
          </a:r>
          <a:r>
            <a:rPr lang="en-US" b="1" dirty="0" smtClean="0"/>
            <a:t>Phone </a:t>
          </a:r>
          <a:r>
            <a:rPr lang="en-US" dirty="0" smtClean="0"/>
            <a:t>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a:solidFill>
          <a:srgbClr val="009900"/>
        </a:solidFill>
        <a:ln>
          <a:solidFill>
            <a:srgbClr val="009900"/>
          </a:solidFill>
        </a:ln>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a:t>
          </a:r>
          <a:r>
            <a:rPr lang="en-US" b="0" dirty="0" smtClean="0"/>
            <a:t>Desktop 10.0.11001.0 </a:t>
          </a:r>
          <a:r>
            <a:rPr lang="en-US" dirty="0" smtClean="0"/>
            <a:t>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AA1FC695-76E3-4413-B622-14520F21D7AB}">
      <dgm:prSet phldrT="[Text]"/>
      <dgm:spPr/>
      <dgm:t>
        <a:bodyPr/>
        <a:lstStyle/>
        <a:p>
          <a:r>
            <a:rPr lang="en-US" dirty="0" smtClean="0"/>
            <a:t>Requires DirectX 12 APIs and DXFL 12_0 or better</a:t>
          </a:r>
          <a:endParaRPr lang="en-US" dirty="0"/>
        </a:p>
      </dgm:t>
    </dgm:pt>
    <dgm:pt modelId="{90EB2D05-DCBC-47CE-81FA-8A842AA3F2F8}" type="parTrans" cxnId="{1C0B90C6-F85B-4B47-BA76-17655E124B02}">
      <dgm:prSet/>
      <dgm:spPr/>
      <dgm:t>
        <a:bodyPr/>
        <a:lstStyle/>
        <a:p>
          <a:endParaRPr lang="en-US"/>
        </a:p>
      </dgm:t>
    </dgm:pt>
    <dgm:pt modelId="{9F3BB586-7568-4315-BAFD-AEEFDE775ABE}" type="sibTrans" cxnId="{1C0B90C6-F85B-4B47-BA76-17655E124B02}">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A9E06B4-FA74-4E72-8448-2157BB044A7D}" srcId="{DEF0730B-D1F0-4A13-9EC3-284D771D4232}" destId="{2A2FB55A-21B1-4089-8CBA-8FEC9F4C6FF4}" srcOrd="0" destOrd="0" parTransId="{5834212E-1CF8-43D6-B9DF-80919BC52DE6}" sibTransId="{BC29733E-C16F-478A-9479-67E410344F63}"/>
    <dgm:cxn modelId="{B98DDEB1-788D-4EEF-B776-41701BD33F7C}" srcId="{CD24487C-2B59-4111-B23C-87D94FF5C722}" destId="{FB1D1176-9CCB-43C1-866D-6173C924849C}" srcOrd="0" destOrd="0" parTransId="{E45D765F-819A-49BC-8FF2-6B312E021A74}" sibTransId="{46488389-AFE5-4F96-9F1C-E391FDAF1798}"/>
    <dgm:cxn modelId="{C3E2AC95-179D-4C70-ADC7-D724F212C300}" type="presOf" srcId="{06C3043E-D08B-46D2-BEF8-8CD25016D294}" destId="{6517D2F0-D33A-4A04-9A3D-8B252FB84F75}" srcOrd="0" destOrd="1" presId="urn:microsoft.com/office/officeart/2005/8/layout/chevron2"/>
    <dgm:cxn modelId="{12DCC38F-E8FB-4549-86D8-A4C14083101F}" type="presOf" srcId="{A8FECC31-1580-483C-92EF-04F7F04A12E3}" destId="{6517D2F0-D33A-4A04-9A3D-8B252FB84F75}" srcOrd="0" destOrd="2" presId="urn:microsoft.com/office/officeart/2005/8/layout/chevron2"/>
    <dgm:cxn modelId="{612CC26D-80AF-4987-BBEF-A9DA25D9F0E3}" type="presOf" srcId="{E22B8BA6-60A0-4349-9082-3253AD815CD7}" destId="{7B6C8F53-D3E4-47C0-84B9-B311C8C88029}" srcOrd="0" destOrd="0" presId="urn:microsoft.com/office/officeart/2005/8/layout/chevron2"/>
    <dgm:cxn modelId="{E4F760A8-8E48-4E34-8A58-24DFBA0828FD}" srcId="{B0BC6DB9-5127-4574-847B-4B587127BB15}" destId="{DEF0730B-D1F0-4A13-9EC3-284D771D4232}" srcOrd="2" destOrd="0" parTransId="{FDA4A11D-B759-449D-9616-1169CB9FD3F8}" sibTransId="{E5184933-C65C-4F50-98B7-CD1CDB8874F2}"/>
    <dgm:cxn modelId="{75E90345-4366-4A89-8CEE-7A6E4244A299}" type="presOf" srcId="{DEF0730B-D1F0-4A13-9EC3-284D771D4232}" destId="{85E0900F-BA32-4CD1-AB46-16472A8F7DED}" srcOrd="0" destOrd="0" presId="urn:microsoft.com/office/officeart/2005/8/layout/chevron2"/>
    <dgm:cxn modelId="{A0549E5A-F28D-4FF9-B71E-F41850045832}" srcId="{CD24487C-2B59-4111-B23C-87D94FF5C722}" destId="{03D48A20-9242-4B18-9682-8903C158B8DC}" srcOrd="1" destOrd="0" parTransId="{4973B86E-8789-4D91-9882-762624369187}" sibTransId="{7EDEDB64-0DD6-44EC-9F5A-7716FC200DEB}"/>
    <dgm:cxn modelId="{E1D2AE0F-9E20-4B2D-A63A-8EF83AA93DBB}" type="presOf" srcId="{EE102AAE-0C6E-4CAA-862E-279BFE81182D}" destId="{7B6C8F53-D3E4-47C0-84B9-B311C8C88029}" srcOrd="0" destOrd="1" presId="urn:microsoft.com/office/officeart/2005/8/layout/chevron2"/>
    <dgm:cxn modelId="{95C03CDD-80ED-4EDA-8CCE-8A1786F640E8}" srcId="{89DE281B-EDF7-4B38-A48E-DB9BACA6C1EB}" destId="{4B0255BA-DBC0-401A-A0C6-8F8989C1901A}" srcOrd="0" destOrd="0" parTransId="{4879D1D3-BA2E-40EB-B084-2C502042E374}" sibTransId="{DF640C79-B657-451D-8799-4206FB34B0BF}"/>
    <dgm:cxn modelId="{9E361AE2-8A45-4D6C-82C2-C9C9B164198B}" srcId="{DEF0730B-D1F0-4A13-9EC3-284D771D4232}" destId="{06C3043E-D08B-46D2-BEF8-8CD25016D294}" srcOrd="1" destOrd="0" parTransId="{71ABD2BF-AC23-420A-87F5-CF6C48B690F6}" sibTransId="{34E5E481-8384-435C-AEB2-87B49311FC07}"/>
    <dgm:cxn modelId="{1A4BDB59-B9C7-44C5-B17B-582102590D35}" type="presOf" srcId="{FB1D1176-9CCB-43C1-866D-6173C924849C}" destId="{F5E662CB-74E6-4200-A34F-3EF4ACAF50FD}" srcOrd="0" destOrd="0" presId="urn:microsoft.com/office/officeart/2005/8/layout/chevron2"/>
    <dgm:cxn modelId="{C93E6707-DD5A-4A01-8F57-9BA5ED083D93}" type="presOf" srcId="{2A2FB55A-21B1-4089-8CBA-8FEC9F4C6FF4}" destId="{6517D2F0-D33A-4A04-9A3D-8B252FB84F75}" srcOrd="0" destOrd="0" presId="urn:microsoft.com/office/officeart/2005/8/layout/chevron2"/>
    <dgm:cxn modelId="{367BC4EC-5942-4CB0-8175-CC07279199DD}" type="presOf" srcId="{3A2F9103-970C-4D12-8BE1-7D23CF09927B}" destId="{3F0167EA-1E91-4E7D-B838-28A2D2CA562A}" srcOrd="0" destOrd="0" presId="urn:microsoft.com/office/officeart/2005/8/layout/chevron2"/>
    <dgm:cxn modelId="{1C0B90C6-F85B-4B47-BA76-17655E124B02}" srcId="{3A2F9103-970C-4D12-8BE1-7D23CF09927B}" destId="{AA1FC695-76E3-4413-B622-14520F21D7AB}" srcOrd="2" destOrd="0" parTransId="{90EB2D05-DCBC-47CE-81FA-8A842AA3F2F8}" sibTransId="{9F3BB586-7568-4315-BAFD-AEEFDE775ABE}"/>
    <dgm:cxn modelId="{8063A64B-D5B1-4AF6-B3D7-2E40E7D75362}" type="presOf" srcId="{CD24487C-2B59-4111-B23C-87D94FF5C722}" destId="{EE411769-440F-44A2-9A35-B2D24363EC0B}" srcOrd="0" destOrd="0" presId="urn:microsoft.com/office/officeart/2005/8/layout/chevron2"/>
    <dgm:cxn modelId="{3C575363-EA47-4746-82B8-62547FC9003F}" srcId="{B0BC6DB9-5127-4574-847B-4B587127BB15}" destId="{89DE281B-EDF7-4B38-A48E-DB9BACA6C1EB}" srcOrd="3" destOrd="0" parTransId="{0B38FC40-C189-4CB6-A568-7162FBF779B9}" sibTransId="{B2814BD3-B456-4EF0-A5E4-0C480EDFF4C7}"/>
    <dgm:cxn modelId="{6EEF1110-0A01-4AA2-A8D3-88D114672806}" type="presOf" srcId="{03D48A20-9242-4B18-9682-8903C158B8DC}" destId="{F5E662CB-74E6-4200-A34F-3EF4ACAF50FD}" srcOrd="0" destOrd="1" presId="urn:microsoft.com/office/officeart/2005/8/layout/chevron2"/>
    <dgm:cxn modelId="{F28A894B-3D55-468E-93B8-8132F54E7B32}" type="presOf" srcId="{B0BC6DB9-5127-4574-847B-4B587127BB15}" destId="{0CA9F0B2-D7D7-4B13-8773-E17069857E47}" srcOrd="0" destOrd="0" presId="urn:microsoft.com/office/officeart/2005/8/layout/chevron2"/>
    <dgm:cxn modelId="{0B7067FB-C375-4372-8C32-349412E1E68F}" type="presOf" srcId="{89DE281B-EDF7-4B38-A48E-DB9BACA6C1EB}" destId="{656D8DB1-BC98-4770-A71A-6D4615E4E8CC}" srcOrd="0" destOrd="0" presId="urn:microsoft.com/office/officeart/2005/8/layout/chevron2"/>
    <dgm:cxn modelId="{37F1F201-06EE-4310-B767-ED40B0320905}" srcId="{DEF0730B-D1F0-4A13-9EC3-284D771D4232}" destId="{A8FECC31-1580-483C-92EF-04F7F04A12E3}" srcOrd="2" destOrd="0" parTransId="{67ADCF94-0C66-488E-8AC6-5EB590A42048}" sibTransId="{BBD46FD9-B470-4303-91A6-6E344B080AA7}"/>
    <dgm:cxn modelId="{0753A5B4-3BED-4830-9F56-E33F55F4F6E8}" srcId="{3A2F9103-970C-4D12-8BE1-7D23CF09927B}" destId="{EE102AAE-0C6E-4CAA-862E-279BFE81182D}" srcOrd="1" destOrd="0" parTransId="{EDDCB4AC-7083-485F-9ECC-1E570CDB6F63}" sibTransId="{30E8FFA5-55C1-49EA-803C-F586527005B5}"/>
    <dgm:cxn modelId="{571552E9-A275-4251-A19B-B1DEFCE3253C}" srcId="{3A2F9103-970C-4D12-8BE1-7D23CF09927B}" destId="{E22B8BA6-60A0-4349-9082-3253AD815CD7}" srcOrd="0" destOrd="0" parTransId="{F79FD319-0303-4656-B2A3-7A5F65139C9F}" sibTransId="{26748DF7-1108-4EA2-88A4-6A472A144AE0}"/>
    <dgm:cxn modelId="{B4DCEEF3-8EBB-41EE-B276-73A996D05C5B}" type="presOf" srcId="{4B0255BA-DBC0-401A-A0C6-8F8989C1901A}" destId="{F8B8D308-7CEA-4487-9B5B-4C615E4762BE}" srcOrd="0" destOrd="0" presId="urn:microsoft.com/office/officeart/2005/8/layout/chevron2"/>
    <dgm:cxn modelId="{4AEABAD0-17E6-4A49-9507-81771F769D5F}" srcId="{B0BC6DB9-5127-4574-847B-4B587127BB15}" destId="{CD24487C-2B59-4111-B23C-87D94FF5C722}" srcOrd="1" destOrd="0" parTransId="{551A9D74-ACDD-404D-BE0E-40FBFCDB1DE0}" sibTransId="{D1778BD1-691A-40E5-82FA-3CA38ACC9569}"/>
    <dgm:cxn modelId="{2C1D23FC-5C6A-491D-B772-90D7F97B8264}" srcId="{B0BC6DB9-5127-4574-847B-4B587127BB15}" destId="{3A2F9103-970C-4D12-8BE1-7D23CF09927B}" srcOrd="0" destOrd="0" parTransId="{F122DFA0-2B7F-4697-A73A-C550077E59A5}" sibTransId="{9FBD820D-5BDB-48C7-B251-894CF91270F1}"/>
    <dgm:cxn modelId="{57D85791-36F4-46DF-934B-D9974E83FC9D}" type="presOf" srcId="{AA1FC695-76E3-4413-B622-14520F21D7AB}" destId="{7B6C8F53-D3E4-47C0-84B9-B311C8C88029}" srcOrd="0" destOrd="2" presId="urn:microsoft.com/office/officeart/2005/8/layout/chevron2"/>
    <dgm:cxn modelId="{A7EBE3B2-1926-4BC0-85ED-C0149A7085CC}" type="presParOf" srcId="{0CA9F0B2-D7D7-4B13-8773-E17069857E47}" destId="{DBDDA958-D926-480D-9BA2-2687F7778F65}" srcOrd="0" destOrd="0" presId="urn:microsoft.com/office/officeart/2005/8/layout/chevron2"/>
    <dgm:cxn modelId="{DA26140D-10BD-4136-99FF-8EC67D6A3B69}" type="presParOf" srcId="{DBDDA958-D926-480D-9BA2-2687F7778F65}" destId="{3F0167EA-1E91-4E7D-B838-28A2D2CA562A}" srcOrd="0" destOrd="0" presId="urn:microsoft.com/office/officeart/2005/8/layout/chevron2"/>
    <dgm:cxn modelId="{DE6A14D0-8C26-47A0-AA67-C50F2E17F732}" type="presParOf" srcId="{DBDDA958-D926-480D-9BA2-2687F7778F65}" destId="{7B6C8F53-D3E4-47C0-84B9-B311C8C88029}" srcOrd="1" destOrd="0" presId="urn:microsoft.com/office/officeart/2005/8/layout/chevron2"/>
    <dgm:cxn modelId="{D290F721-169B-44EE-A270-C655173B093B}" type="presParOf" srcId="{0CA9F0B2-D7D7-4B13-8773-E17069857E47}" destId="{23831202-AE53-44C5-BB0F-648445A79A8D}" srcOrd="1" destOrd="0" presId="urn:microsoft.com/office/officeart/2005/8/layout/chevron2"/>
    <dgm:cxn modelId="{A68A8E00-7B6F-449F-AF33-3F113B833181}" type="presParOf" srcId="{0CA9F0B2-D7D7-4B13-8773-E17069857E47}" destId="{252714B0-AA7D-47AE-9508-71435A64258A}" srcOrd="2" destOrd="0" presId="urn:microsoft.com/office/officeart/2005/8/layout/chevron2"/>
    <dgm:cxn modelId="{F4BBCBFB-6E33-4705-8810-33F2ED7AB74B}" type="presParOf" srcId="{252714B0-AA7D-47AE-9508-71435A64258A}" destId="{EE411769-440F-44A2-9A35-B2D24363EC0B}" srcOrd="0" destOrd="0" presId="urn:microsoft.com/office/officeart/2005/8/layout/chevron2"/>
    <dgm:cxn modelId="{60DAA35B-B3E2-4CDD-B61F-EF52F31B3CA9}" type="presParOf" srcId="{252714B0-AA7D-47AE-9508-71435A64258A}" destId="{F5E662CB-74E6-4200-A34F-3EF4ACAF50FD}" srcOrd="1" destOrd="0" presId="urn:microsoft.com/office/officeart/2005/8/layout/chevron2"/>
    <dgm:cxn modelId="{AF7A0B81-06C6-4206-B18F-76E5C017AA4E}" type="presParOf" srcId="{0CA9F0B2-D7D7-4B13-8773-E17069857E47}" destId="{B3A46FDE-A786-405F-AA2C-35E8927BAA2D}" srcOrd="3" destOrd="0" presId="urn:microsoft.com/office/officeart/2005/8/layout/chevron2"/>
    <dgm:cxn modelId="{B113A397-9E33-40E2-94FF-5E84F559FA44}" type="presParOf" srcId="{0CA9F0B2-D7D7-4B13-8773-E17069857E47}" destId="{135BDEF6-5FDA-42EC-AEEC-62730E7BAC17}" srcOrd="4" destOrd="0" presId="urn:microsoft.com/office/officeart/2005/8/layout/chevron2"/>
    <dgm:cxn modelId="{71F56BD1-F822-4D4C-B9E1-70733141A64C}" type="presParOf" srcId="{135BDEF6-5FDA-42EC-AEEC-62730E7BAC17}" destId="{85E0900F-BA32-4CD1-AB46-16472A8F7DED}" srcOrd="0" destOrd="0" presId="urn:microsoft.com/office/officeart/2005/8/layout/chevron2"/>
    <dgm:cxn modelId="{D64EBDD3-8CA2-417F-B61A-9C0897300DAA}" type="presParOf" srcId="{135BDEF6-5FDA-42EC-AEEC-62730E7BAC17}" destId="{6517D2F0-D33A-4A04-9A3D-8B252FB84F75}" srcOrd="1" destOrd="0" presId="urn:microsoft.com/office/officeart/2005/8/layout/chevron2"/>
    <dgm:cxn modelId="{29A87722-8BAF-40B8-8029-E168B657FDC5}" type="presParOf" srcId="{0CA9F0B2-D7D7-4B13-8773-E17069857E47}" destId="{B5F33BED-A777-4EFF-A504-6449D5D66160}" srcOrd="5" destOrd="0" presId="urn:microsoft.com/office/officeart/2005/8/layout/chevron2"/>
    <dgm:cxn modelId="{FD59724F-C81B-4889-939E-7F7F858515F9}" type="presParOf" srcId="{0CA9F0B2-D7D7-4B13-8773-E17069857E47}" destId="{5E5A97CB-69C9-485B-8030-C464EB2351BF}" srcOrd="6" destOrd="0" presId="urn:microsoft.com/office/officeart/2005/8/layout/chevron2"/>
    <dgm:cxn modelId="{4AF1BBC2-8CF8-40B4-B2D8-631D24C2FBCA}" type="presParOf" srcId="{5E5A97CB-69C9-485B-8030-C464EB2351BF}" destId="{656D8DB1-BC98-4770-A71A-6D4615E4E8CC}" srcOrd="0" destOrd="0" presId="urn:microsoft.com/office/officeart/2005/8/layout/chevron2"/>
    <dgm:cxn modelId="{C1F9ACA9-3B46-4887-9E35-BCE4260E7170}"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Phone 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Desktop 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A8CF58D2-B0E2-4562-A3C8-C77D32ABED54}">
      <dgm:prSet/>
      <dgm:spPr/>
      <dgm:t>
        <a:bodyPr/>
        <a:lstStyle/>
        <a:p>
          <a:r>
            <a:rPr lang="en-US" dirty="0" smtClean="0"/>
            <a:t>Requires DirectX 12 APIs and DXFL 12_0 or better</a:t>
          </a:r>
          <a:endParaRPr lang="en-US" dirty="0"/>
        </a:p>
      </dgm:t>
    </dgm:pt>
    <dgm:pt modelId="{A457CF58-CF04-46D9-99DE-5FB48EB6530D}" type="parTrans" cxnId="{DA681117-CB8B-48EC-ABB7-FF41BC34BCD2}">
      <dgm:prSet/>
      <dgm:spPr/>
      <dgm:t>
        <a:bodyPr/>
        <a:lstStyle/>
        <a:p>
          <a:endParaRPr lang="en-US"/>
        </a:p>
      </dgm:t>
    </dgm:pt>
    <dgm:pt modelId="{E8460EC6-8009-46E6-BBE6-FA1AFA510D19}" type="sibTrans" cxnId="{DA681117-CB8B-48EC-ABB7-FF41BC34BCD2}">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0753A5B4-3BED-4830-9F56-E33F55F4F6E8}" srcId="{3A2F9103-970C-4D12-8BE1-7D23CF09927B}" destId="{EE102AAE-0C6E-4CAA-862E-279BFE81182D}" srcOrd="1" destOrd="0" parTransId="{EDDCB4AC-7083-485F-9ECC-1E570CDB6F63}" sibTransId="{30E8FFA5-55C1-49EA-803C-F586527005B5}"/>
    <dgm:cxn modelId="{BA21ECC4-2D76-4A4D-A94D-A36896558B46}" type="presOf" srcId="{FB1D1176-9CCB-43C1-866D-6173C924849C}" destId="{F5E662CB-74E6-4200-A34F-3EF4ACAF50FD}" srcOrd="0" destOrd="0" presId="urn:microsoft.com/office/officeart/2005/8/layout/chevron2"/>
    <dgm:cxn modelId="{478C0CF0-EE35-4399-8DA6-34D7F13C333D}" type="presOf" srcId="{4B0255BA-DBC0-401A-A0C6-8F8989C1901A}" destId="{F8B8D308-7CEA-4487-9B5B-4C615E4762BE}" srcOrd="0" destOrd="0" presId="urn:microsoft.com/office/officeart/2005/8/layout/chevron2"/>
    <dgm:cxn modelId="{3C575363-EA47-4746-82B8-62547FC9003F}" srcId="{B0BC6DB9-5127-4574-847B-4B587127BB15}" destId="{89DE281B-EDF7-4B38-A48E-DB9BACA6C1EB}" srcOrd="3" destOrd="0" parTransId="{0B38FC40-C189-4CB6-A568-7162FBF779B9}" sibTransId="{B2814BD3-B456-4EF0-A5E4-0C480EDFF4C7}"/>
    <dgm:cxn modelId="{B98DDEB1-788D-4EEF-B776-41701BD33F7C}" srcId="{CD24487C-2B59-4111-B23C-87D94FF5C722}" destId="{FB1D1176-9CCB-43C1-866D-6173C924849C}" srcOrd="0" destOrd="0" parTransId="{E45D765F-819A-49BC-8FF2-6B312E021A74}" sibTransId="{46488389-AFE5-4F96-9F1C-E391FDAF1798}"/>
    <dgm:cxn modelId="{95C03CDD-80ED-4EDA-8CCE-8A1786F640E8}" srcId="{89DE281B-EDF7-4B38-A48E-DB9BACA6C1EB}" destId="{4B0255BA-DBC0-401A-A0C6-8F8989C1901A}" srcOrd="0" destOrd="0" parTransId="{4879D1D3-BA2E-40EB-B084-2C502042E374}" sibTransId="{DF640C79-B657-451D-8799-4206FB34B0BF}"/>
    <dgm:cxn modelId="{F20A6B84-F3C3-43A2-BC85-84BE089EC733}" type="presOf" srcId="{A8CF58D2-B0E2-4562-A3C8-C77D32ABED54}" destId="{7B6C8F53-D3E4-47C0-84B9-B311C8C88029}" srcOrd="0" destOrd="2"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D3802F70-5B47-458C-B0B3-CF8AA7E46BDE}" type="presOf" srcId="{3A2F9103-970C-4D12-8BE1-7D23CF09927B}" destId="{3F0167EA-1E91-4E7D-B838-28A2D2CA562A}" srcOrd="0" destOrd="0"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FD2DDF90-0DF9-49DD-B603-8D7A16DF65E8}" type="presOf" srcId="{89DE281B-EDF7-4B38-A48E-DB9BACA6C1EB}" destId="{656D8DB1-BC98-4770-A71A-6D4615E4E8CC}" srcOrd="0" destOrd="0" presId="urn:microsoft.com/office/officeart/2005/8/layout/chevron2"/>
    <dgm:cxn modelId="{A50AC5C1-3437-476E-BFEC-DAA5CCC7F422}" type="presOf" srcId="{03D48A20-9242-4B18-9682-8903C158B8DC}" destId="{F5E662CB-74E6-4200-A34F-3EF4ACAF50FD}" srcOrd="0" destOrd="1" presId="urn:microsoft.com/office/officeart/2005/8/layout/chevron2"/>
    <dgm:cxn modelId="{2C1D23FC-5C6A-491D-B772-90D7F97B8264}" srcId="{B0BC6DB9-5127-4574-847B-4B587127BB15}" destId="{3A2F9103-970C-4D12-8BE1-7D23CF09927B}" srcOrd="0" destOrd="0" parTransId="{F122DFA0-2B7F-4697-A73A-C550077E59A5}" sibTransId="{9FBD820D-5BDB-48C7-B251-894CF91270F1}"/>
    <dgm:cxn modelId="{81ED20C8-B7A2-4388-83AD-8BC336BB0D00}" type="presOf" srcId="{2A2FB55A-21B1-4089-8CBA-8FEC9F4C6FF4}" destId="{6517D2F0-D33A-4A04-9A3D-8B252FB84F75}" srcOrd="0" destOrd="0" presId="urn:microsoft.com/office/officeart/2005/8/layout/chevron2"/>
    <dgm:cxn modelId="{5B71CBC1-3123-4522-AA36-F726AF73FCF7}" type="presOf" srcId="{06C3043E-D08B-46D2-BEF8-8CD25016D294}" destId="{6517D2F0-D33A-4A04-9A3D-8B252FB84F75}" srcOrd="0" destOrd="1" presId="urn:microsoft.com/office/officeart/2005/8/layout/chevron2"/>
    <dgm:cxn modelId="{E4F760A8-8E48-4E34-8A58-24DFBA0828FD}" srcId="{B0BC6DB9-5127-4574-847B-4B587127BB15}" destId="{DEF0730B-D1F0-4A13-9EC3-284D771D4232}" srcOrd="2" destOrd="0" parTransId="{FDA4A11D-B759-449D-9616-1169CB9FD3F8}" sibTransId="{E5184933-C65C-4F50-98B7-CD1CDB8874F2}"/>
    <dgm:cxn modelId="{4AEABAD0-17E6-4A49-9507-81771F769D5F}" srcId="{B0BC6DB9-5127-4574-847B-4B587127BB15}" destId="{CD24487C-2B59-4111-B23C-87D94FF5C722}" srcOrd="1" destOrd="0" parTransId="{551A9D74-ACDD-404D-BE0E-40FBFCDB1DE0}" sibTransId="{D1778BD1-691A-40E5-82FA-3CA38ACC9569}"/>
    <dgm:cxn modelId="{FE6192B2-F235-4F19-B8EF-238E353CD1B7}" type="presOf" srcId="{DEF0730B-D1F0-4A13-9EC3-284D771D4232}" destId="{85E0900F-BA32-4CD1-AB46-16472A8F7DED}" srcOrd="0" destOrd="0" presId="urn:microsoft.com/office/officeart/2005/8/layout/chevron2"/>
    <dgm:cxn modelId="{17806576-D397-4E84-8C8D-A601B6FF79F8}" type="presOf" srcId="{E22B8BA6-60A0-4349-9082-3253AD815CD7}" destId="{7B6C8F53-D3E4-47C0-84B9-B311C8C88029}" srcOrd="0" destOrd="0" presId="urn:microsoft.com/office/officeart/2005/8/layout/chevron2"/>
    <dgm:cxn modelId="{A0549E5A-F28D-4FF9-B71E-F41850045832}" srcId="{CD24487C-2B59-4111-B23C-87D94FF5C722}" destId="{03D48A20-9242-4B18-9682-8903C158B8DC}" srcOrd="1" destOrd="0" parTransId="{4973B86E-8789-4D91-9882-762624369187}" sibTransId="{7EDEDB64-0DD6-44EC-9F5A-7716FC200DEB}"/>
    <dgm:cxn modelId="{37F1F201-06EE-4310-B767-ED40B0320905}" srcId="{DEF0730B-D1F0-4A13-9EC3-284D771D4232}" destId="{A8FECC31-1580-483C-92EF-04F7F04A12E3}" srcOrd="2" destOrd="0" parTransId="{67ADCF94-0C66-488E-8AC6-5EB590A42048}" sibTransId="{BBD46FD9-B470-4303-91A6-6E344B080AA7}"/>
    <dgm:cxn modelId="{5F119786-5E63-415A-8F40-E2F90ABB68F4}" type="presOf" srcId="{CD24487C-2B59-4111-B23C-87D94FF5C722}" destId="{EE411769-440F-44A2-9A35-B2D24363EC0B}" srcOrd="0" destOrd="0" presId="urn:microsoft.com/office/officeart/2005/8/layout/chevron2"/>
    <dgm:cxn modelId="{9E361AE2-8A45-4D6C-82C2-C9C9B164198B}" srcId="{DEF0730B-D1F0-4A13-9EC3-284D771D4232}" destId="{06C3043E-D08B-46D2-BEF8-8CD25016D294}" srcOrd="1" destOrd="0" parTransId="{71ABD2BF-AC23-420A-87F5-CF6C48B690F6}" sibTransId="{34E5E481-8384-435C-AEB2-87B49311FC07}"/>
    <dgm:cxn modelId="{70DC6CC2-EBC9-48BD-9389-4C4BE9A21754}" type="presOf" srcId="{B0BC6DB9-5127-4574-847B-4B587127BB15}" destId="{0CA9F0B2-D7D7-4B13-8773-E17069857E47}" srcOrd="0" destOrd="0" presId="urn:microsoft.com/office/officeart/2005/8/layout/chevron2"/>
    <dgm:cxn modelId="{1CF7A615-4F99-48D4-B26A-AA6275CA1572}" type="presOf" srcId="{EE102AAE-0C6E-4CAA-862E-279BFE81182D}" destId="{7B6C8F53-D3E4-47C0-84B9-B311C8C88029}" srcOrd="0" destOrd="1" presId="urn:microsoft.com/office/officeart/2005/8/layout/chevron2"/>
    <dgm:cxn modelId="{1E13D338-521D-4C3D-9163-EA7C7B1F8D72}" type="presOf" srcId="{A8FECC31-1580-483C-92EF-04F7F04A12E3}" destId="{6517D2F0-D33A-4A04-9A3D-8B252FB84F75}" srcOrd="0" destOrd="2" presId="urn:microsoft.com/office/officeart/2005/8/layout/chevron2"/>
    <dgm:cxn modelId="{DA681117-CB8B-48EC-ABB7-FF41BC34BCD2}" srcId="{3A2F9103-970C-4D12-8BE1-7D23CF09927B}" destId="{A8CF58D2-B0E2-4562-A3C8-C77D32ABED54}" srcOrd="2" destOrd="0" parTransId="{A457CF58-CF04-46D9-99DE-5FB48EB6530D}" sibTransId="{E8460EC6-8009-46E6-BBE6-FA1AFA510D19}"/>
    <dgm:cxn modelId="{CAC7ED3A-F8C0-4E93-9241-D343B3393810}" type="presParOf" srcId="{0CA9F0B2-D7D7-4B13-8773-E17069857E47}" destId="{DBDDA958-D926-480D-9BA2-2687F7778F65}" srcOrd="0" destOrd="0" presId="urn:microsoft.com/office/officeart/2005/8/layout/chevron2"/>
    <dgm:cxn modelId="{0E8B9A0B-DC0F-41F5-8135-9D39029F95BF}" type="presParOf" srcId="{DBDDA958-D926-480D-9BA2-2687F7778F65}" destId="{3F0167EA-1E91-4E7D-B838-28A2D2CA562A}" srcOrd="0" destOrd="0" presId="urn:microsoft.com/office/officeart/2005/8/layout/chevron2"/>
    <dgm:cxn modelId="{1C18FBA9-BA1F-4A58-BAD8-A7E2189EFBAD}" type="presParOf" srcId="{DBDDA958-D926-480D-9BA2-2687F7778F65}" destId="{7B6C8F53-D3E4-47C0-84B9-B311C8C88029}" srcOrd="1" destOrd="0" presId="urn:microsoft.com/office/officeart/2005/8/layout/chevron2"/>
    <dgm:cxn modelId="{C2E4A0FF-BEAF-4E86-A7A7-BA24E38287CA}" type="presParOf" srcId="{0CA9F0B2-D7D7-4B13-8773-E17069857E47}" destId="{23831202-AE53-44C5-BB0F-648445A79A8D}" srcOrd="1" destOrd="0" presId="urn:microsoft.com/office/officeart/2005/8/layout/chevron2"/>
    <dgm:cxn modelId="{F0563D07-56B5-459B-BA95-AD5ACAD7EA41}" type="presParOf" srcId="{0CA9F0B2-D7D7-4B13-8773-E17069857E47}" destId="{252714B0-AA7D-47AE-9508-71435A64258A}" srcOrd="2" destOrd="0" presId="urn:microsoft.com/office/officeart/2005/8/layout/chevron2"/>
    <dgm:cxn modelId="{293D4EF9-1DBA-4882-9B6C-2E26F64B6642}" type="presParOf" srcId="{252714B0-AA7D-47AE-9508-71435A64258A}" destId="{EE411769-440F-44A2-9A35-B2D24363EC0B}" srcOrd="0" destOrd="0" presId="urn:microsoft.com/office/officeart/2005/8/layout/chevron2"/>
    <dgm:cxn modelId="{24912FD9-5A33-408C-A309-09286BEADB67}" type="presParOf" srcId="{252714B0-AA7D-47AE-9508-71435A64258A}" destId="{F5E662CB-74E6-4200-A34F-3EF4ACAF50FD}" srcOrd="1" destOrd="0" presId="urn:microsoft.com/office/officeart/2005/8/layout/chevron2"/>
    <dgm:cxn modelId="{D11BF995-9169-48CD-9F5C-88609C1482AE}" type="presParOf" srcId="{0CA9F0B2-D7D7-4B13-8773-E17069857E47}" destId="{B3A46FDE-A786-405F-AA2C-35E8927BAA2D}" srcOrd="3" destOrd="0" presId="urn:microsoft.com/office/officeart/2005/8/layout/chevron2"/>
    <dgm:cxn modelId="{0316267B-C885-4CCC-A8CD-2BC883535A0B}" type="presParOf" srcId="{0CA9F0B2-D7D7-4B13-8773-E17069857E47}" destId="{135BDEF6-5FDA-42EC-AEEC-62730E7BAC17}" srcOrd="4" destOrd="0" presId="urn:microsoft.com/office/officeart/2005/8/layout/chevron2"/>
    <dgm:cxn modelId="{CE6DB6AA-9070-4BB2-892C-715B9695F12E}" type="presParOf" srcId="{135BDEF6-5FDA-42EC-AEEC-62730E7BAC17}" destId="{85E0900F-BA32-4CD1-AB46-16472A8F7DED}" srcOrd="0" destOrd="0" presId="urn:microsoft.com/office/officeart/2005/8/layout/chevron2"/>
    <dgm:cxn modelId="{56E26E21-4F47-45B6-80FE-E877CB1E62E5}" type="presParOf" srcId="{135BDEF6-5FDA-42EC-AEEC-62730E7BAC17}" destId="{6517D2F0-D33A-4A04-9A3D-8B252FB84F75}" srcOrd="1" destOrd="0" presId="urn:microsoft.com/office/officeart/2005/8/layout/chevron2"/>
    <dgm:cxn modelId="{98665EC7-43D6-465D-9CD0-533475EB006A}" type="presParOf" srcId="{0CA9F0B2-D7D7-4B13-8773-E17069857E47}" destId="{B5F33BED-A777-4EFF-A504-6449D5D66160}" srcOrd="5" destOrd="0" presId="urn:microsoft.com/office/officeart/2005/8/layout/chevron2"/>
    <dgm:cxn modelId="{18660FF4-FBBB-46CA-AAE5-D61D3B6231E9}" type="presParOf" srcId="{0CA9F0B2-D7D7-4B13-8773-E17069857E47}" destId="{5E5A97CB-69C9-485B-8030-C464EB2351BF}" srcOrd="6" destOrd="0" presId="urn:microsoft.com/office/officeart/2005/8/layout/chevron2"/>
    <dgm:cxn modelId="{BFF508A4-4489-418F-959D-47825DF67AA5}" type="presParOf" srcId="{5E5A97CB-69C9-485B-8030-C464EB2351BF}" destId="{656D8DB1-BC98-4770-A71A-6D4615E4E8CC}" srcOrd="0" destOrd="0" presId="urn:microsoft.com/office/officeart/2005/8/layout/chevron2"/>
    <dgm:cxn modelId="{9C62F3A7-3EA5-4CFB-A373-B504BA8EA0C4}"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a:solidFill>
          <a:srgbClr val="E81123"/>
        </a:solidFill>
        <a:ln>
          <a:solidFill>
            <a:srgbClr val="E81123"/>
          </a:solidFill>
        </a:ln>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a:t>
          </a:r>
          <a:r>
            <a:rPr lang="en-US" b="0" dirty="0" smtClean="0"/>
            <a:t>Universal</a:t>
          </a:r>
          <a:r>
            <a:rPr lang="en-US" dirty="0" smtClean="0"/>
            <a:t>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a:solidFill>
          <a:srgbClr val="009900"/>
        </a:solidFill>
        <a:ln>
          <a:solidFill>
            <a:srgbClr val="009900"/>
          </a:solidFill>
        </a:ln>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a:solidFill>
          <a:srgbClr val="E81123"/>
        </a:solidFill>
        <a:ln>
          <a:solidFill>
            <a:srgbClr val="E81123"/>
          </a:solidFill>
        </a:ln>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a:t>
          </a:r>
          <a:r>
            <a:rPr lang="en-US" b="1" dirty="0" smtClean="0"/>
            <a:t>Phone </a:t>
          </a:r>
          <a:r>
            <a:rPr lang="en-US" dirty="0" smtClean="0"/>
            <a:t>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a:solidFill>
          <a:srgbClr val="009900"/>
        </a:solidFill>
        <a:ln>
          <a:solidFill>
            <a:srgbClr val="009900"/>
          </a:solidFill>
        </a:ln>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a:t>
          </a:r>
          <a:r>
            <a:rPr lang="en-US" b="0" dirty="0" smtClean="0"/>
            <a:t>Desktop </a:t>
          </a:r>
          <a:r>
            <a:rPr lang="en-US" dirty="0" smtClean="0"/>
            <a:t>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351FE225-0B39-454B-BE75-5E9D62DC29CB}">
      <dgm:prSet/>
      <dgm:spPr/>
      <dgm:t>
        <a:bodyPr/>
        <a:lstStyle/>
        <a:p>
          <a:r>
            <a:rPr lang="en-US" dirty="0" smtClean="0"/>
            <a:t>Requires </a:t>
          </a:r>
          <a:r>
            <a:rPr lang="en-US" b="1" dirty="0" smtClean="0"/>
            <a:t>DirectX 12 APIs and DXFL 12_0</a:t>
          </a:r>
          <a:r>
            <a:rPr lang="en-US" dirty="0" smtClean="0"/>
            <a:t> or better</a:t>
          </a:r>
          <a:endParaRPr lang="en-US" dirty="0"/>
        </a:p>
      </dgm:t>
    </dgm:pt>
    <dgm:pt modelId="{415B5AF1-791F-49FC-B883-7779D383156A}" type="parTrans" cxnId="{F755EEE7-56EA-41EE-ADC6-8D56F8A7D92A}">
      <dgm:prSet/>
      <dgm:spPr/>
      <dgm:t>
        <a:bodyPr/>
        <a:lstStyle/>
        <a:p>
          <a:endParaRPr lang="en-US"/>
        </a:p>
      </dgm:t>
    </dgm:pt>
    <dgm:pt modelId="{1A7238A9-B07C-4FFC-B68C-119FC730C68A}" type="sibTrans" cxnId="{F755EEE7-56EA-41EE-ADC6-8D56F8A7D92A}">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4F760A8-8E48-4E34-8A58-24DFBA0828FD}" srcId="{B0BC6DB9-5127-4574-847B-4B587127BB15}" destId="{DEF0730B-D1F0-4A13-9EC3-284D771D4232}" srcOrd="2" destOrd="0" parTransId="{FDA4A11D-B759-449D-9616-1169CB9FD3F8}" sibTransId="{E5184933-C65C-4F50-98B7-CD1CDB8874F2}"/>
    <dgm:cxn modelId="{11A620B7-6E61-400A-9CAE-F44243500789}" type="presOf" srcId="{351FE225-0B39-454B-BE75-5E9D62DC29CB}" destId="{7B6C8F53-D3E4-47C0-84B9-B311C8C88029}" srcOrd="0" destOrd="2" presId="urn:microsoft.com/office/officeart/2005/8/layout/chevron2"/>
    <dgm:cxn modelId="{EB1A675C-16C6-4D0B-953F-B203A28DD86B}" type="presOf" srcId="{2A2FB55A-21B1-4089-8CBA-8FEC9F4C6FF4}" destId="{6517D2F0-D33A-4A04-9A3D-8B252FB84F75}" srcOrd="0" destOrd="0"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4AEABAD0-17E6-4A49-9507-81771F769D5F}" srcId="{B0BC6DB9-5127-4574-847B-4B587127BB15}" destId="{CD24487C-2B59-4111-B23C-87D94FF5C722}" srcOrd="1" destOrd="0" parTransId="{551A9D74-ACDD-404D-BE0E-40FBFCDB1DE0}" sibTransId="{D1778BD1-691A-40E5-82FA-3CA38ACC9569}"/>
    <dgm:cxn modelId="{F755EEE7-56EA-41EE-ADC6-8D56F8A7D92A}" srcId="{3A2F9103-970C-4D12-8BE1-7D23CF09927B}" destId="{351FE225-0B39-454B-BE75-5E9D62DC29CB}" srcOrd="2" destOrd="0" parTransId="{415B5AF1-791F-49FC-B883-7779D383156A}" sibTransId="{1A7238A9-B07C-4FFC-B68C-119FC730C68A}"/>
    <dgm:cxn modelId="{B0C35A06-D401-4B73-B473-98A282B09975}" type="presOf" srcId="{03D48A20-9242-4B18-9682-8903C158B8DC}" destId="{F5E662CB-74E6-4200-A34F-3EF4ACAF50FD}" srcOrd="0" destOrd="1"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3C575363-EA47-4746-82B8-62547FC9003F}" srcId="{B0BC6DB9-5127-4574-847B-4B587127BB15}" destId="{89DE281B-EDF7-4B38-A48E-DB9BACA6C1EB}" srcOrd="3" destOrd="0" parTransId="{0B38FC40-C189-4CB6-A568-7162FBF779B9}" sibTransId="{B2814BD3-B456-4EF0-A5E4-0C480EDFF4C7}"/>
    <dgm:cxn modelId="{99EAB746-F2F7-4B7B-A3DB-02664F47D397}" type="presOf" srcId="{3A2F9103-970C-4D12-8BE1-7D23CF09927B}" destId="{3F0167EA-1E91-4E7D-B838-28A2D2CA562A}" srcOrd="0" destOrd="0" presId="urn:microsoft.com/office/officeart/2005/8/layout/chevron2"/>
    <dgm:cxn modelId="{95C03CDD-80ED-4EDA-8CCE-8A1786F640E8}" srcId="{89DE281B-EDF7-4B38-A48E-DB9BACA6C1EB}" destId="{4B0255BA-DBC0-401A-A0C6-8F8989C1901A}" srcOrd="0" destOrd="0" parTransId="{4879D1D3-BA2E-40EB-B084-2C502042E374}" sibTransId="{DF640C79-B657-451D-8799-4206FB34B0BF}"/>
    <dgm:cxn modelId="{B98DDEB1-788D-4EEF-B776-41701BD33F7C}" srcId="{CD24487C-2B59-4111-B23C-87D94FF5C722}" destId="{FB1D1176-9CCB-43C1-866D-6173C924849C}" srcOrd="0" destOrd="0" parTransId="{E45D765F-819A-49BC-8FF2-6B312E021A74}" sibTransId="{46488389-AFE5-4F96-9F1C-E391FDAF1798}"/>
    <dgm:cxn modelId="{390B4E9F-34AC-43FA-AABB-B4C4643E426B}" type="presOf" srcId="{FB1D1176-9CCB-43C1-866D-6173C924849C}" destId="{F5E662CB-74E6-4200-A34F-3EF4ACAF50FD}" srcOrd="0" destOrd="0" presId="urn:microsoft.com/office/officeart/2005/8/layout/chevron2"/>
    <dgm:cxn modelId="{A00260F0-4D10-46CA-8844-0FC1B543FC3E}" type="presOf" srcId="{4B0255BA-DBC0-401A-A0C6-8F8989C1901A}" destId="{F8B8D308-7CEA-4487-9B5B-4C615E4762BE}" srcOrd="0" destOrd="0" presId="urn:microsoft.com/office/officeart/2005/8/layout/chevron2"/>
    <dgm:cxn modelId="{65237771-00B3-4062-88E0-8244D389AAF4}" type="presOf" srcId="{89DE281B-EDF7-4B38-A48E-DB9BACA6C1EB}" destId="{656D8DB1-BC98-4770-A71A-6D4615E4E8CC}" srcOrd="0" destOrd="0" presId="urn:microsoft.com/office/officeart/2005/8/layout/chevron2"/>
    <dgm:cxn modelId="{8415FF2D-F3B4-475E-8FBA-BBF452EDBE31}" type="presOf" srcId="{A8FECC31-1580-483C-92EF-04F7F04A12E3}" destId="{6517D2F0-D33A-4A04-9A3D-8B252FB84F75}" srcOrd="0" destOrd="2" presId="urn:microsoft.com/office/officeart/2005/8/layout/chevron2"/>
    <dgm:cxn modelId="{C36A97AE-0F7D-4D1C-B013-574B69BA8B8D}" type="presOf" srcId="{06C3043E-D08B-46D2-BEF8-8CD25016D294}" destId="{6517D2F0-D33A-4A04-9A3D-8B252FB84F75}" srcOrd="0" destOrd="1" presId="urn:microsoft.com/office/officeart/2005/8/layout/chevron2"/>
    <dgm:cxn modelId="{9E361AE2-8A45-4D6C-82C2-C9C9B164198B}" srcId="{DEF0730B-D1F0-4A13-9EC3-284D771D4232}" destId="{06C3043E-D08B-46D2-BEF8-8CD25016D294}" srcOrd="1" destOrd="0" parTransId="{71ABD2BF-AC23-420A-87F5-CF6C48B690F6}" sibTransId="{34E5E481-8384-435C-AEB2-87B49311FC07}"/>
    <dgm:cxn modelId="{2C1D23FC-5C6A-491D-B772-90D7F97B8264}" srcId="{B0BC6DB9-5127-4574-847B-4B587127BB15}" destId="{3A2F9103-970C-4D12-8BE1-7D23CF09927B}" srcOrd="0" destOrd="0" parTransId="{F122DFA0-2B7F-4697-A73A-C550077E59A5}" sibTransId="{9FBD820D-5BDB-48C7-B251-894CF91270F1}"/>
    <dgm:cxn modelId="{2CDD7FE4-1D15-4E32-8E53-FA41EC58675E}" type="presOf" srcId="{E22B8BA6-60A0-4349-9082-3253AD815CD7}" destId="{7B6C8F53-D3E4-47C0-84B9-B311C8C88029}" srcOrd="0" destOrd="0" presId="urn:microsoft.com/office/officeart/2005/8/layout/chevron2"/>
    <dgm:cxn modelId="{3819338B-95CB-4CDC-80C6-28BAF3592630}" type="presOf" srcId="{CD24487C-2B59-4111-B23C-87D94FF5C722}" destId="{EE411769-440F-44A2-9A35-B2D24363EC0B}" srcOrd="0" destOrd="0" presId="urn:microsoft.com/office/officeart/2005/8/layout/chevron2"/>
    <dgm:cxn modelId="{AF26D218-58FA-4465-AE79-E45BFF40BDEA}" type="presOf" srcId="{B0BC6DB9-5127-4574-847B-4B587127BB15}" destId="{0CA9F0B2-D7D7-4B13-8773-E17069857E47}" srcOrd="0" destOrd="0" presId="urn:microsoft.com/office/officeart/2005/8/layout/chevron2"/>
    <dgm:cxn modelId="{A0549E5A-F28D-4FF9-B71E-F41850045832}" srcId="{CD24487C-2B59-4111-B23C-87D94FF5C722}" destId="{03D48A20-9242-4B18-9682-8903C158B8DC}" srcOrd="1" destOrd="0" parTransId="{4973B86E-8789-4D91-9882-762624369187}" sibTransId="{7EDEDB64-0DD6-44EC-9F5A-7716FC200DEB}"/>
    <dgm:cxn modelId="{B66FE5AB-FB07-46E2-8289-D3F48C59CB66}" type="presOf" srcId="{DEF0730B-D1F0-4A13-9EC3-284D771D4232}" destId="{85E0900F-BA32-4CD1-AB46-16472A8F7DED}" srcOrd="0" destOrd="0" presId="urn:microsoft.com/office/officeart/2005/8/layout/chevron2"/>
    <dgm:cxn modelId="{C37B605F-8778-4296-8EFC-B7D6DC372BB8}" type="presOf" srcId="{EE102AAE-0C6E-4CAA-862E-279BFE81182D}" destId="{7B6C8F53-D3E4-47C0-84B9-B311C8C88029}" srcOrd="0" destOrd="1"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37F1F201-06EE-4310-B767-ED40B0320905}" srcId="{DEF0730B-D1F0-4A13-9EC3-284D771D4232}" destId="{A8FECC31-1580-483C-92EF-04F7F04A12E3}" srcOrd="2" destOrd="0" parTransId="{67ADCF94-0C66-488E-8AC6-5EB590A42048}" sibTransId="{BBD46FD9-B470-4303-91A6-6E344B080AA7}"/>
    <dgm:cxn modelId="{F912BAEA-9204-40CA-8EE6-DC268119DDA2}" type="presParOf" srcId="{0CA9F0B2-D7D7-4B13-8773-E17069857E47}" destId="{DBDDA958-D926-480D-9BA2-2687F7778F65}" srcOrd="0" destOrd="0" presId="urn:microsoft.com/office/officeart/2005/8/layout/chevron2"/>
    <dgm:cxn modelId="{8772DEF8-1BA3-4C38-A63A-B0DA289809FB}" type="presParOf" srcId="{DBDDA958-D926-480D-9BA2-2687F7778F65}" destId="{3F0167EA-1E91-4E7D-B838-28A2D2CA562A}" srcOrd="0" destOrd="0" presId="urn:microsoft.com/office/officeart/2005/8/layout/chevron2"/>
    <dgm:cxn modelId="{AD3EB119-EDEB-43D0-BA16-DECC6D2EE47C}" type="presParOf" srcId="{DBDDA958-D926-480D-9BA2-2687F7778F65}" destId="{7B6C8F53-D3E4-47C0-84B9-B311C8C88029}" srcOrd="1" destOrd="0" presId="urn:microsoft.com/office/officeart/2005/8/layout/chevron2"/>
    <dgm:cxn modelId="{E0E9D017-CED8-4377-B6CA-25A9C36AC92F}" type="presParOf" srcId="{0CA9F0B2-D7D7-4B13-8773-E17069857E47}" destId="{23831202-AE53-44C5-BB0F-648445A79A8D}" srcOrd="1" destOrd="0" presId="urn:microsoft.com/office/officeart/2005/8/layout/chevron2"/>
    <dgm:cxn modelId="{5FDF9FBB-FA1D-4B01-A67B-03F3A273195C}" type="presParOf" srcId="{0CA9F0B2-D7D7-4B13-8773-E17069857E47}" destId="{252714B0-AA7D-47AE-9508-71435A64258A}" srcOrd="2" destOrd="0" presId="urn:microsoft.com/office/officeart/2005/8/layout/chevron2"/>
    <dgm:cxn modelId="{33AA6C88-AAF6-4171-923A-B158AD1B5308}" type="presParOf" srcId="{252714B0-AA7D-47AE-9508-71435A64258A}" destId="{EE411769-440F-44A2-9A35-B2D24363EC0B}" srcOrd="0" destOrd="0" presId="urn:microsoft.com/office/officeart/2005/8/layout/chevron2"/>
    <dgm:cxn modelId="{0F145A86-B14F-4788-AD05-DDED1456C801}" type="presParOf" srcId="{252714B0-AA7D-47AE-9508-71435A64258A}" destId="{F5E662CB-74E6-4200-A34F-3EF4ACAF50FD}" srcOrd="1" destOrd="0" presId="urn:microsoft.com/office/officeart/2005/8/layout/chevron2"/>
    <dgm:cxn modelId="{C31857BE-6145-48B5-979A-F12A7859657E}" type="presParOf" srcId="{0CA9F0B2-D7D7-4B13-8773-E17069857E47}" destId="{B3A46FDE-A786-405F-AA2C-35E8927BAA2D}" srcOrd="3" destOrd="0" presId="urn:microsoft.com/office/officeart/2005/8/layout/chevron2"/>
    <dgm:cxn modelId="{CA636748-B444-41FE-88FF-BEC7A89FC1F7}" type="presParOf" srcId="{0CA9F0B2-D7D7-4B13-8773-E17069857E47}" destId="{135BDEF6-5FDA-42EC-AEEC-62730E7BAC17}" srcOrd="4" destOrd="0" presId="urn:microsoft.com/office/officeart/2005/8/layout/chevron2"/>
    <dgm:cxn modelId="{E22D47DB-D121-4042-B08D-EBD66CABE638}" type="presParOf" srcId="{135BDEF6-5FDA-42EC-AEEC-62730E7BAC17}" destId="{85E0900F-BA32-4CD1-AB46-16472A8F7DED}" srcOrd="0" destOrd="0" presId="urn:microsoft.com/office/officeart/2005/8/layout/chevron2"/>
    <dgm:cxn modelId="{3A478284-B225-4BFD-B0AB-E3677C99EC1E}" type="presParOf" srcId="{135BDEF6-5FDA-42EC-AEEC-62730E7BAC17}" destId="{6517D2F0-D33A-4A04-9A3D-8B252FB84F75}" srcOrd="1" destOrd="0" presId="urn:microsoft.com/office/officeart/2005/8/layout/chevron2"/>
    <dgm:cxn modelId="{37473CAD-5D0F-4EAF-B9C0-9EC77527896F}" type="presParOf" srcId="{0CA9F0B2-D7D7-4B13-8773-E17069857E47}" destId="{B5F33BED-A777-4EFF-A504-6449D5D66160}" srcOrd="5" destOrd="0" presId="urn:microsoft.com/office/officeart/2005/8/layout/chevron2"/>
    <dgm:cxn modelId="{A6B5629C-4E36-486E-A209-1C6D08C4813E}" type="presParOf" srcId="{0CA9F0B2-D7D7-4B13-8773-E17069857E47}" destId="{5E5A97CB-69C9-485B-8030-C464EB2351BF}" srcOrd="6" destOrd="0" presId="urn:microsoft.com/office/officeart/2005/8/layout/chevron2"/>
    <dgm:cxn modelId="{FCDB9DFD-C35B-48F3-B49D-4758173D9600}" type="presParOf" srcId="{5E5A97CB-69C9-485B-8030-C464EB2351BF}" destId="{656D8DB1-BC98-4770-A71A-6D4615E4E8CC}" srcOrd="0" destOrd="0" presId="urn:microsoft.com/office/officeart/2005/8/layout/chevron2"/>
    <dgm:cxn modelId="{3C2812D6-83A2-439F-B0DC-271E431F2343}"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Phone 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Desktop 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A813008C-51FB-432D-9802-5B3CC5C729C3}">
      <dgm:prSet/>
      <dgm:spPr/>
      <dgm:t>
        <a:bodyPr/>
        <a:lstStyle/>
        <a:p>
          <a:r>
            <a:rPr lang="en-US" dirty="0" smtClean="0"/>
            <a:t>Requires DirectX 12 APIs and DXFL 12_0 or better</a:t>
          </a:r>
          <a:endParaRPr lang="en-US" dirty="0"/>
        </a:p>
      </dgm:t>
    </dgm:pt>
    <dgm:pt modelId="{E3574E08-1809-497D-A5E4-EFA2EEFBFB54}" type="parTrans" cxnId="{64A9F621-5229-41FE-9A0F-6B1266E74CBC}">
      <dgm:prSet/>
      <dgm:spPr/>
      <dgm:t>
        <a:bodyPr/>
        <a:lstStyle/>
        <a:p>
          <a:endParaRPr lang="en-US"/>
        </a:p>
      </dgm:t>
    </dgm:pt>
    <dgm:pt modelId="{DE61C94B-EF33-4606-B247-68917A4253FB}" type="sibTrans" cxnId="{64A9F621-5229-41FE-9A0F-6B1266E74CBC}">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4F760A8-8E48-4E34-8A58-24DFBA0828FD}" srcId="{B0BC6DB9-5127-4574-847B-4B587127BB15}" destId="{DEF0730B-D1F0-4A13-9EC3-284D771D4232}" srcOrd="2" destOrd="0" parTransId="{FDA4A11D-B759-449D-9616-1169CB9FD3F8}" sibTransId="{E5184933-C65C-4F50-98B7-CD1CDB8874F2}"/>
    <dgm:cxn modelId="{85BAC067-765B-4D81-A596-8298979ADDFD}" type="presOf" srcId="{FB1D1176-9CCB-43C1-866D-6173C924849C}" destId="{F5E662CB-74E6-4200-A34F-3EF4ACAF50FD}" srcOrd="0" destOrd="0" presId="urn:microsoft.com/office/officeart/2005/8/layout/chevron2"/>
    <dgm:cxn modelId="{CD6670FD-070D-405E-806B-7BEB1A1C27AA}" type="presOf" srcId="{A813008C-51FB-432D-9802-5B3CC5C729C3}" destId="{7B6C8F53-D3E4-47C0-84B9-B311C8C88029}" srcOrd="0" destOrd="2" presId="urn:microsoft.com/office/officeart/2005/8/layout/chevron2"/>
    <dgm:cxn modelId="{D3F4E7E6-0EE8-4C39-B706-B7CE4E954029}" type="presOf" srcId="{E22B8BA6-60A0-4349-9082-3253AD815CD7}" destId="{7B6C8F53-D3E4-47C0-84B9-B311C8C88029}" srcOrd="0" destOrd="0"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3AA696EA-2737-40D6-B44B-B319B87AC500}" type="presOf" srcId="{03D48A20-9242-4B18-9682-8903C158B8DC}" destId="{F5E662CB-74E6-4200-A34F-3EF4ACAF50FD}" srcOrd="0" destOrd="1" presId="urn:microsoft.com/office/officeart/2005/8/layout/chevron2"/>
    <dgm:cxn modelId="{4AEABAD0-17E6-4A49-9507-81771F769D5F}" srcId="{B0BC6DB9-5127-4574-847B-4B587127BB15}" destId="{CD24487C-2B59-4111-B23C-87D94FF5C722}" srcOrd="1" destOrd="0" parTransId="{551A9D74-ACDD-404D-BE0E-40FBFCDB1DE0}" sibTransId="{D1778BD1-691A-40E5-82FA-3CA38ACC9569}"/>
    <dgm:cxn modelId="{7B4C1887-D2E5-4FFE-B320-A6A03B47608E}" type="presOf" srcId="{89DE281B-EDF7-4B38-A48E-DB9BACA6C1EB}" destId="{656D8DB1-BC98-4770-A71A-6D4615E4E8CC}" srcOrd="0" destOrd="0" presId="urn:microsoft.com/office/officeart/2005/8/layout/chevron2"/>
    <dgm:cxn modelId="{A8B5C856-F1A1-448F-9833-B7E02FEC55A6}" type="presOf" srcId="{B0BC6DB9-5127-4574-847B-4B587127BB15}" destId="{0CA9F0B2-D7D7-4B13-8773-E17069857E47}" srcOrd="0" destOrd="0"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3C575363-EA47-4746-82B8-62547FC9003F}" srcId="{B0BC6DB9-5127-4574-847B-4B587127BB15}" destId="{89DE281B-EDF7-4B38-A48E-DB9BACA6C1EB}" srcOrd="3" destOrd="0" parTransId="{0B38FC40-C189-4CB6-A568-7162FBF779B9}" sibTransId="{B2814BD3-B456-4EF0-A5E4-0C480EDFF4C7}"/>
    <dgm:cxn modelId="{64A9F621-5229-41FE-9A0F-6B1266E74CBC}" srcId="{3A2F9103-970C-4D12-8BE1-7D23CF09927B}" destId="{A813008C-51FB-432D-9802-5B3CC5C729C3}" srcOrd="2" destOrd="0" parTransId="{E3574E08-1809-497D-A5E4-EFA2EEFBFB54}" sibTransId="{DE61C94B-EF33-4606-B247-68917A4253FB}"/>
    <dgm:cxn modelId="{95C03CDD-80ED-4EDA-8CCE-8A1786F640E8}" srcId="{89DE281B-EDF7-4B38-A48E-DB9BACA6C1EB}" destId="{4B0255BA-DBC0-401A-A0C6-8F8989C1901A}" srcOrd="0" destOrd="0" parTransId="{4879D1D3-BA2E-40EB-B084-2C502042E374}" sibTransId="{DF640C79-B657-451D-8799-4206FB34B0BF}"/>
    <dgm:cxn modelId="{B98DDEB1-788D-4EEF-B776-41701BD33F7C}" srcId="{CD24487C-2B59-4111-B23C-87D94FF5C722}" destId="{FB1D1176-9CCB-43C1-866D-6173C924849C}" srcOrd="0" destOrd="0" parTransId="{E45D765F-819A-49BC-8FF2-6B312E021A74}" sibTransId="{46488389-AFE5-4F96-9F1C-E391FDAF1798}"/>
    <dgm:cxn modelId="{490E44DA-8A7B-41A2-BA1E-D7B903D693DB}" type="presOf" srcId="{2A2FB55A-21B1-4089-8CBA-8FEC9F4C6FF4}" destId="{6517D2F0-D33A-4A04-9A3D-8B252FB84F75}" srcOrd="0" destOrd="0" presId="urn:microsoft.com/office/officeart/2005/8/layout/chevron2"/>
    <dgm:cxn modelId="{9E361AE2-8A45-4D6C-82C2-C9C9B164198B}" srcId="{DEF0730B-D1F0-4A13-9EC3-284D771D4232}" destId="{06C3043E-D08B-46D2-BEF8-8CD25016D294}" srcOrd="1" destOrd="0" parTransId="{71ABD2BF-AC23-420A-87F5-CF6C48B690F6}" sibTransId="{34E5E481-8384-435C-AEB2-87B49311FC07}"/>
    <dgm:cxn modelId="{3C3C7DB1-E57F-4FC8-865A-FD6CE955399B}" type="presOf" srcId="{3A2F9103-970C-4D12-8BE1-7D23CF09927B}" destId="{3F0167EA-1E91-4E7D-B838-28A2D2CA562A}" srcOrd="0" destOrd="0" presId="urn:microsoft.com/office/officeart/2005/8/layout/chevron2"/>
    <dgm:cxn modelId="{2C1D23FC-5C6A-491D-B772-90D7F97B8264}" srcId="{B0BC6DB9-5127-4574-847B-4B587127BB15}" destId="{3A2F9103-970C-4D12-8BE1-7D23CF09927B}" srcOrd="0" destOrd="0" parTransId="{F122DFA0-2B7F-4697-A73A-C550077E59A5}" sibTransId="{9FBD820D-5BDB-48C7-B251-894CF91270F1}"/>
    <dgm:cxn modelId="{CC3F608E-4D96-47A5-A449-85EEB587E5C8}" type="presOf" srcId="{A8FECC31-1580-483C-92EF-04F7F04A12E3}" destId="{6517D2F0-D33A-4A04-9A3D-8B252FB84F75}" srcOrd="0" destOrd="2" presId="urn:microsoft.com/office/officeart/2005/8/layout/chevron2"/>
    <dgm:cxn modelId="{A0549E5A-F28D-4FF9-B71E-F41850045832}" srcId="{CD24487C-2B59-4111-B23C-87D94FF5C722}" destId="{03D48A20-9242-4B18-9682-8903C158B8DC}" srcOrd="1" destOrd="0" parTransId="{4973B86E-8789-4D91-9882-762624369187}" sibTransId="{7EDEDB64-0DD6-44EC-9F5A-7716FC200DEB}"/>
    <dgm:cxn modelId="{8D560894-9AF4-44FB-807D-45BE83197C62}" type="presOf" srcId="{CD24487C-2B59-4111-B23C-87D94FF5C722}" destId="{EE411769-440F-44A2-9A35-B2D24363EC0B}" srcOrd="0" destOrd="0" presId="urn:microsoft.com/office/officeart/2005/8/layout/chevron2"/>
    <dgm:cxn modelId="{83801563-2481-449F-8BEA-FBD726D609FE}" type="presOf" srcId="{DEF0730B-D1F0-4A13-9EC3-284D771D4232}" destId="{85E0900F-BA32-4CD1-AB46-16472A8F7DED}" srcOrd="0" destOrd="0" presId="urn:microsoft.com/office/officeart/2005/8/layout/chevron2"/>
    <dgm:cxn modelId="{ED9E78D1-EA5A-40A9-B28F-AB7D18507277}" type="presOf" srcId="{EE102AAE-0C6E-4CAA-862E-279BFE81182D}" destId="{7B6C8F53-D3E4-47C0-84B9-B311C8C88029}" srcOrd="0" destOrd="1"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37F1F201-06EE-4310-B767-ED40B0320905}" srcId="{DEF0730B-D1F0-4A13-9EC3-284D771D4232}" destId="{A8FECC31-1580-483C-92EF-04F7F04A12E3}" srcOrd="2" destOrd="0" parTransId="{67ADCF94-0C66-488E-8AC6-5EB590A42048}" sibTransId="{BBD46FD9-B470-4303-91A6-6E344B080AA7}"/>
    <dgm:cxn modelId="{2353E6EA-5F7C-4035-BC87-DC8FE1F01FEE}" type="presOf" srcId="{06C3043E-D08B-46D2-BEF8-8CD25016D294}" destId="{6517D2F0-D33A-4A04-9A3D-8B252FB84F75}" srcOrd="0" destOrd="1" presId="urn:microsoft.com/office/officeart/2005/8/layout/chevron2"/>
    <dgm:cxn modelId="{3813E561-9673-4CBF-AB95-0D4E36A66853}" type="presOf" srcId="{4B0255BA-DBC0-401A-A0C6-8F8989C1901A}" destId="{F8B8D308-7CEA-4487-9B5B-4C615E4762BE}" srcOrd="0" destOrd="0" presId="urn:microsoft.com/office/officeart/2005/8/layout/chevron2"/>
    <dgm:cxn modelId="{24F96D15-95D9-459D-872B-7D72EEA678DC}" type="presParOf" srcId="{0CA9F0B2-D7D7-4B13-8773-E17069857E47}" destId="{DBDDA958-D926-480D-9BA2-2687F7778F65}" srcOrd="0" destOrd="0" presId="urn:microsoft.com/office/officeart/2005/8/layout/chevron2"/>
    <dgm:cxn modelId="{FDE23BC6-528D-4F60-BD92-D60EC3154032}" type="presParOf" srcId="{DBDDA958-D926-480D-9BA2-2687F7778F65}" destId="{3F0167EA-1E91-4E7D-B838-28A2D2CA562A}" srcOrd="0" destOrd="0" presId="urn:microsoft.com/office/officeart/2005/8/layout/chevron2"/>
    <dgm:cxn modelId="{9B98ECE1-F465-492F-A2FB-D23B147F00C8}" type="presParOf" srcId="{DBDDA958-D926-480D-9BA2-2687F7778F65}" destId="{7B6C8F53-D3E4-47C0-84B9-B311C8C88029}" srcOrd="1" destOrd="0" presId="urn:microsoft.com/office/officeart/2005/8/layout/chevron2"/>
    <dgm:cxn modelId="{F38F7FAB-CDF8-474B-AB83-54D847020060}" type="presParOf" srcId="{0CA9F0B2-D7D7-4B13-8773-E17069857E47}" destId="{23831202-AE53-44C5-BB0F-648445A79A8D}" srcOrd="1" destOrd="0" presId="urn:microsoft.com/office/officeart/2005/8/layout/chevron2"/>
    <dgm:cxn modelId="{7A8781FF-7DC3-431F-9FC0-149B437F511D}" type="presParOf" srcId="{0CA9F0B2-D7D7-4B13-8773-E17069857E47}" destId="{252714B0-AA7D-47AE-9508-71435A64258A}" srcOrd="2" destOrd="0" presId="urn:microsoft.com/office/officeart/2005/8/layout/chevron2"/>
    <dgm:cxn modelId="{2C8B83C3-0A41-4B88-82A7-6D3F747E1262}" type="presParOf" srcId="{252714B0-AA7D-47AE-9508-71435A64258A}" destId="{EE411769-440F-44A2-9A35-B2D24363EC0B}" srcOrd="0" destOrd="0" presId="urn:microsoft.com/office/officeart/2005/8/layout/chevron2"/>
    <dgm:cxn modelId="{B5906FAA-F948-498C-B276-14F3B55CBA6F}" type="presParOf" srcId="{252714B0-AA7D-47AE-9508-71435A64258A}" destId="{F5E662CB-74E6-4200-A34F-3EF4ACAF50FD}" srcOrd="1" destOrd="0" presId="urn:microsoft.com/office/officeart/2005/8/layout/chevron2"/>
    <dgm:cxn modelId="{8A40D4D4-755B-4653-9189-DC4D3060E60A}" type="presParOf" srcId="{0CA9F0B2-D7D7-4B13-8773-E17069857E47}" destId="{B3A46FDE-A786-405F-AA2C-35E8927BAA2D}" srcOrd="3" destOrd="0" presId="urn:microsoft.com/office/officeart/2005/8/layout/chevron2"/>
    <dgm:cxn modelId="{4C25F44B-2641-4537-9EEE-95E4EE8D10EE}" type="presParOf" srcId="{0CA9F0B2-D7D7-4B13-8773-E17069857E47}" destId="{135BDEF6-5FDA-42EC-AEEC-62730E7BAC17}" srcOrd="4" destOrd="0" presId="urn:microsoft.com/office/officeart/2005/8/layout/chevron2"/>
    <dgm:cxn modelId="{3D079265-DD1B-425F-BF7F-D3BD0D5C02A3}" type="presParOf" srcId="{135BDEF6-5FDA-42EC-AEEC-62730E7BAC17}" destId="{85E0900F-BA32-4CD1-AB46-16472A8F7DED}" srcOrd="0" destOrd="0" presId="urn:microsoft.com/office/officeart/2005/8/layout/chevron2"/>
    <dgm:cxn modelId="{DC37B205-94D2-436C-A09F-7B9762E80FD7}" type="presParOf" srcId="{135BDEF6-5FDA-42EC-AEEC-62730E7BAC17}" destId="{6517D2F0-D33A-4A04-9A3D-8B252FB84F75}" srcOrd="1" destOrd="0" presId="urn:microsoft.com/office/officeart/2005/8/layout/chevron2"/>
    <dgm:cxn modelId="{6954C78D-F3E4-45F9-BB1B-F6A7DE61135C}" type="presParOf" srcId="{0CA9F0B2-D7D7-4B13-8773-E17069857E47}" destId="{B5F33BED-A777-4EFF-A504-6449D5D66160}" srcOrd="5" destOrd="0" presId="urn:microsoft.com/office/officeart/2005/8/layout/chevron2"/>
    <dgm:cxn modelId="{DB67F96D-4871-4E34-89D1-4E4C15ABA9FC}" type="presParOf" srcId="{0CA9F0B2-D7D7-4B13-8773-E17069857E47}" destId="{5E5A97CB-69C9-485B-8030-C464EB2351BF}" srcOrd="6" destOrd="0" presId="urn:microsoft.com/office/officeart/2005/8/layout/chevron2"/>
    <dgm:cxn modelId="{03EDA68B-9E5F-46FD-BA17-FBB882BEA9E0}" type="presParOf" srcId="{5E5A97CB-69C9-485B-8030-C464EB2351BF}" destId="{656D8DB1-BC98-4770-A71A-6D4615E4E8CC}" srcOrd="0" destOrd="0" presId="urn:microsoft.com/office/officeart/2005/8/layout/chevron2"/>
    <dgm:cxn modelId="{F9B25A7C-C9D5-4C5D-8845-7189E773BFD6}"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a:solidFill>
          <a:srgbClr val="E81123"/>
        </a:solidFill>
        <a:ln>
          <a:solidFill>
            <a:srgbClr val="E81123"/>
          </a:solidFill>
        </a:ln>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a:t>
          </a:r>
          <a:r>
            <a:rPr lang="en-US" b="0" dirty="0" smtClean="0"/>
            <a:t>Universal</a:t>
          </a:r>
          <a:r>
            <a:rPr lang="en-US" dirty="0" smtClean="0"/>
            <a:t>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a:solidFill>
          <a:srgbClr val="E81123"/>
        </a:solidFill>
        <a:ln>
          <a:solidFill>
            <a:srgbClr val="E81123"/>
          </a:solidFill>
        </a:ln>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a:solidFill>
          <a:srgbClr val="009900"/>
        </a:solidFill>
        <a:ln>
          <a:solidFill>
            <a:srgbClr val="009900"/>
          </a:solidFill>
        </a:ln>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a:t>
          </a:r>
          <a:r>
            <a:rPr lang="en-US" b="0" dirty="0" smtClean="0"/>
            <a:t>Phone</a:t>
          </a:r>
          <a:r>
            <a:rPr lang="en-US" b="1" dirty="0" smtClean="0"/>
            <a:t> </a:t>
          </a:r>
          <a:r>
            <a:rPr lang="en-US" dirty="0" smtClean="0"/>
            <a:t>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a:t>
          </a:r>
          <a:r>
            <a:rPr lang="en-US" b="1" dirty="0" smtClean="0"/>
            <a:t>300MB of memory while running</a:t>
          </a:r>
          <a:endParaRPr lang="en-US" b="1"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a:solidFill>
          <a:srgbClr val="E81123"/>
        </a:solidFill>
        <a:ln>
          <a:solidFill>
            <a:srgbClr val="E81123"/>
          </a:solidFill>
        </a:ln>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a:t>
          </a:r>
          <a:r>
            <a:rPr lang="en-US" b="1" dirty="0" smtClean="0"/>
            <a:t>Desktop</a:t>
          </a:r>
          <a:r>
            <a:rPr lang="en-US" b="0" dirty="0" smtClean="0"/>
            <a:t> </a:t>
          </a:r>
          <a:r>
            <a:rPr lang="en-US" dirty="0" smtClean="0"/>
            <a:t>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D764BD0A-A266-4A00-B0E5-BC1487C37D10}">
      <dgm:prSet/>
      <dgm:spPr/>
      <dgm:t>
        <a:bodyPr/>
        <a:lstStyle/>
        <a:p>
          <a:r>
            <a:rPr lang="en-US" dirty="0" smtClean="0"/>
            <a:t>Requires </a:t>
          </a:r>
          <a:r>
            <a:rPr lang="en-US" b="1" dirty="0" smtClean="0"/>
            <a:t>DirectX 12 APIs and DXFL 12_0</a:t>
          </a:r>
          <a:r>
            <a:rPr lang="en-US" dirty="0" smtClean="0"/>
            <a:t> or better</a:t>
          </a:r>
          <a:endParaRPr lang="en-US" dirty="0"/>
        </a:p>
      </dgm:t>
    </dgm:pt>
    <dgm:pt modelId="{979E211B-A9CB-4FAA-A0EB-E0A097823C5F}" type="parTrans" cxnId="{D42D8201-1594-41EB-BFBD-8E10DAA02D50}">
      <dgm:prSet/>
      <dgm:spPr/>
      <dgm:t>
        <a:bodyPr/>
        <a:lstStyle/>
        <a:p>
          <a:endParaRPr lang="en-US"/>
        </a:p>
      </dgm:t>
    </dgm:pt>
    <dgm:pt modelId="{465414A4-E1FB-4F73-B33E-AB9E75DBD64A}" type="sibTrans" cxnId="{D42D8201-1594-41EB-BFBD-8E10DAA02D50}">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A9E06B4-FA74-4E72-8448-2157BB044A7D}" srcId="{DEF0730B-D1F0-4A13-9EC3-284D771D4232}" destId="{2A2FB55A-21B1-4089-8CBA-8FEC9F4C6FF4}" srcOrd="0" destOrd="0" parTransId="{5834212E-1CF8-43D6-B9DF-80919BC52DE6}" sibTransId="{BC29733E-C16F-478A-9479-67E410344F63}"/>
    <dgm:cxn modelId="{B98DDEB1-788D-4EEF-B776-41701BD33F7C}" srcId="{CD24487C-2B59-4111-B23C-87D94FF5C722}" destId="{FB1D1176-9CCB-43C1-866D-6173C924849C}" srcOrd="0" destOrd="0" parTransId="{E45D765F-819A-49BC-8FF2-6B312E021A74}" sibTransId="{46488389-AFE5-4F96-9F1C-E391FDAF1798}"/>
    <dgm:cxn modelId="{2EAD514D-D62B-400B-86A3-84C2B0FC7A38}" type="presOf" srcId="{CD24487C-2B59-4111-B23C-87D94FF5C722}" destId="{EE411769-440F-44A2-9A35-B2D24363EC0B}" srcOrd="0" destOrd="0" presId="urn:microsoft.com/office/officeart/2005/8/layout/chevron2"/>
    <dgm:cxn modelId="{58E0A9AA-A91C-4188-97CB-BE2F15A26635}" type="presOf" srcId="{3A2F9103-970C-4D12-8BE1-7D23CF09927B}" destId="{3F0167EA-1E91-4E7D-B838-28A2D2CA562A}" srcOrd="0" destOrd="0" presId="urn:microsoft.com/office/officeart/2005/8/layout/chevron2"/>
    <dgm:cxn modelId="{378D76C7-E417-42AE-AB1B-948EB0908794}" type="presOf" srcId="{4B0255BA-DBC0-401A-A0C6-8F8989C1901A}" destId="{F8B8D308-7CEA-4487-9B5B-4C615E4762BE}" srcOrd="0" destOrd="0" presId="urn:microsoft.com/office/officeart/2005/8/layout/chevron2"/>
    <dgm:cxn modelId="{5C76B7E3-A04D-4C21-9130-2AE030C7AF5D}" type="presOf" srcId="{EE102AAE-0C6E-4CAA-862E-279BFE81182D}" destId="{7B6C8F53-D3E4-47C0-84B9-B311C8C88029}" srcOrd="0" destOrd="1" presId="urn:microsoft.com/office/officeart/2005/8/layout/chevron2"/>
    <dgm:cxn modelId="{E4F760A8-8E48-4E34-8A58-24DFBA0828FD}" srcId="{B0BC6DB9-5127-4574-847B-4B587127BB15}" destId="{DEF0730B-D1F0-4A13-9EC3-284D771D4232}" srcOrd="2" destOrd="0" parTransId="{FDA4A11D-B759-449D-9616-1169CB9FD3F8}" sibTransId="{E5184933-C65C-4F50-98B7-CD1CDB8874F2}"/>
    <dgm:cxn modelId="{A0549E5A-F28D-4FF9-B71E-F41850045832}" srcId="{CD24487C-2B59-4111-B23C-87D94FF5C722}" destId="{03D48A20-9242-4B18-9682-8903C158B8DC}" srcOrd="1" destOrd="0" parTransId="{4973B86E-8789-4D91-9882-762624369187}" sibTransId="{7EDEDB64-0DD6-44EC-9F5A-7716FC200DEB}"/>
    <dgm:cxn modelId="{95C03CDD-80ED-4EDA-8CCE-8A1786F640E8}" srcId="{89DE281B-EDF7-4B38-A48E-DB9BACA6C1EB}" destId="{4B0255BA-DBC0-401A-A0C6-8F8989C1901A}" srcOrd="0" destOrd="0" parTransId="{4879D1D3-BA2E-40EB-B084-2C502042E374}" sibTransId="{DF640C79-B657-451D-8799-4206FB34B0BF}"/>
    <dgm:cxn modelId="{9E361AE2-8A45-4D6C-82C2-C9C9B164198B}" srcId="{DEF0730B-D1F0-4A13-9EC3-284D771D4232}" destId="{06C3043E-D08B-46D2-BEF8-8CD25016D294}" srcOrd="1" destOrd="0" parTransId="{71ABD2BF-AC23-420A-87F5-CF6C48B690F6}" sibTransId="{34E5E481-8384-435C-AEB2-87B49311FC07}"/>
    <dgm:cxn modelId="{3C575363-EA47-4746-82B8-62547FC9003F}" srcId="{B0BC6DB9-5127-4574-847B-4B587127BB15}" destId="{89DE281B-EDF7-4B38-A48E-DB9BACA6C1EB}" srcOrd="3" destOrd="0" parTransId="{0B38FC40-C189-4CB6-A568-7162FBF779B9}" sibTransId="{B2814BD3-B456-4EF0-A5E4-0C480EDFF4C7}"/>
    <dgm:cxn modelId="{B3AA3F40-1849-42CC-B8E9-6A66221FFBCE}" type="presOf" srcId="{2A2FB55A-21B1-4089-8CBA-8FEC9F4C6FF4}" destId="{6517D2F0-D33A-4A04-9A3D-8B252FB84F75}" srcOrd="0" destOrd="0" presId="urn:microsoft.com/office/officeart/2005/8/layout/chevron2"/>
    <dgm:cxn modelId="{702BAD63-7C76-4D12-A92F-E16686753409}" type="presOf" srcId="{A8FECC31-1580-483C-92EF-04F7F04A12E3}" destId="{6517D2F0-D33A-4A04-9A3D-8B252FB84F75}" srcOrd="0" destOrd="2" presId="urn:microsoft.com/office/officeart/2005/8/layout/chevron2"/>
    <dgm:cxn modelId="{6C48C0D1-346D-4DD8-AB70-851AAF2A488D}" type="presOf" srcId="{03D48A20-9242-4B18-9682-8903C158B8DC}" destId="{F5E662CB-74E6-4200-A34F-3EF4ACAF50FD}" srcOrd="0" destOrd="1" presId="urn:microsoft.com/office/officeart/2005/8/layout/chevron2"/>
    <dgm:cxn modelId="{3D3B588A-85AF-4394-BF81-CBA7BCD7AB6B}" type="presOf" srcId="{DEF0730B-D1F0-4A13-9EC3-284D771D4232}" destId="{85E0900F-BA32-4CD1-AB46-16472A8F7DED}" srcOrd="0" destOrd="0" presId="urn:microsoft.com/office/officeart/2005/8/layout/chevron2"/>
    <dgm:cxn modelId="{D1AA5790-EEF6-49FF-9946-2775225AF31B}" type="presOf" srcId="{D764BD0A-A266-4A00-B0E5-BC1487C37D10}" destId="{7B6C8F53-D3E4-47C0-84B9-B311C8C88029}" srcOrd="0" destOrd="2"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37F1F201-06EE-4310-B767-ED40B0320905}" srcId="{DEF0730B-D1F0-4A13-9EC3-284D771D4232}" destId="{A8FECC31-1580-483C-92EF-04F7F04A12E3}" srcOrd="2" destOrd="0" parTransId="{67ADCF94-0C66-488E-8AC6-5EB590A42048}" sibTransId="{BBD46FD9-B470-4303-91A6-6E344B080AA7}"/>
    <dgm:cxn modelId="{58A82633-60F8-496F-B09B-19EEE7F04034}" type="presOf" srcId="{B0BC6DB9-5127-4574-847B-4B587127BB15}" destId="{0CA9F0B2-D7D7-4B13-8773-E17069857E47}" srcOrd="0" destOrd="0" presId="urn:microsoft.com/office/officeart/2005/8/layout/chevron2"/>
    <dgm:cxn modelId="{AC596828-CD9B-4C03-9BBA-59D73BAB2505}" type="presOf" srcId="{FB1D1176-9CCB-43C1-866D-6173C924849C}" destId="{F5E662CB-74E6-4200-A34F-3EF4ACAF50FD}" srcOrd="0" destOrd="0" presId="urn:microsoft.com/office/officeart/2005/8/layout/chevron2"/>
    <dgm:cxn modelId="{D42D8201-1594-41EB-BFBD-8E10DAA02D50}" srcId="{3A2F9103-970C-4D12-8BE1-7D23CF09927B}" destId="{D764BD0A-A266-4A00-B0E5-BC1487C37D10}" srcOrd="2" destOrd="0" parTransId="{979E211B-A9CB-4FAA-A0EB-E0A097823C5F}" sibTransId="{465414A4-E1FB-4F73-B33E-AB9E75DBD64A}"/>
    <dgm:cxn modelId="{B48A9CB3-1643-4CA5-9C13-0A347F2D9705}" type="presOf" srcId="{06C3043E-D08B-46D2-BEF8-8CD25016D294}" destId="{6517D2F0-D33A-4A04-9A3D-8B252FB84F75}" srcOrd="0" destOrd="1" presId="urn:microsoft.com/office/officeart/2005/8/layout/chevron2"/>
    <dgm:cxn modelId="{8B9D38C5-B65E-4583-BE20-81D1F72356F1}" type="presOf" srcId="{89DE281B-EDF7-4B38-A48E-DB9BACA6C1EB}" destId="{656D8DB1-BC98-4770-A71A-6D4615E4E8CC}" srcOrd="0" destOrd="0" presId="urn:microsoft.com/office/officeart/2005/8/layout/chevron2"/>
    <dgm:cxn modelId="{2E10D192-0279-4DF7-9036-0FFD466CF1C2}" type="presOf" srcId="{E22B8BA6-60A0-4349-9082-3253AD815CD7}" destId="{7B6C8F53-D3E4-47C0-84B9-B311C8C88029}" srcOrd="0" destOrd="0"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4AEABAD0-17E6-4A49-9507-81771F769D5F}" srcId="{B0BC6DB9-5127-4574-847B-4B587127BB15}" destId="{CD24487C-2B59-4111-B23C-87D94FF5C722}" srcOrd="1" destOrd="0" parTransId="{551A9D74-ACDD-404D-BE0E-40FBFCDB1DE0}" sibTransId="{D1778BD1-691A-40E5-82FA-3CA38ACC9569}"/>
    <dgm:cxn modelId="{2C1D23FC-5C6A-491D-B772-90D7F97B8264}" srcId="{B0BC6DB9-5127-4574-847B-4B587127BB15}" destId="{3A2F9103-970C-4D12-8BE1-7D23CF09927B}" srcOrd="0" destOrd="0" parTransId="{F122DFA0-2B7F-4697-A73A-C550077E59A5}" sibTransId="{9FBD820D-5BDB-48C7-B251-894CF91270F1}"/>
    <dgm:cxn modelId="{C24B4E65-359E-4CED-9160-93D6E8F1D45E}" type="presParOf" srcId="{0CA9F0B2-D7D7-4B13-8773-E17069857E47}" destId="{DBDDA958-D926-480D-9BA2-2687F7778F65}" srcOrd="0" destOrd="0" presId="urn:microsoft.com/office/officeart/2005/8/layout/chevron2"/>
    <dgm:cxn modelId="{7EBD4AC4-1E8A-4C9A-9AE7-B93DD791C46B}" type="presParOf" srcId="{DBDDA958-D926-480D-9BA2-2687F7778F65}" destId="{3F0167EA-1E91-4E7D-B838-28A2D2CA562A}" srcOrd="0" destOrd="0" presId="urn:microsoft.com/office/officeart/2005/8/layout/chevron2"/>
    <dgm:cxn modelId="{A2CB6C62-C695-443A-A1A6-F4EF5697600E}" type="presParOf" srcId="{DBDDA958-D926-480D-9BA2-2687F7778F65}" destId="{7B6C8F53-D3E4-47C0-84B9-B311C8C88029}" srcOrd="1" destOrd="0" presId="urn:microsoft.com/office/officeart/2005/8/layout/chevron2"/>
    <dgm:cxn modelId="{13E89B3A-173D-4741-A5B8-DBBDF6CE0133}" type="presParOf" srcId="{0CA9F0B2-D7D7-4B13-8773-E17069857E47}" destId="{23831202-AE53-44C5-BB0F-648445A79A8D}" srcOrd="1" destOrd="0" presId="urn:microsoft.com/office/officeart/2005/8/layout/chevron2"/>
    <dgm:cxn modelId="{EC667DB1-DEF1-498C-8B0C-031B0068A4C0}" type="presParOf" srcId="{0CA9F0B2-D7D7-4B13-8773-E17069857E47}" destId="{252714B0-AA7D-47AE-9508-71435A64258A}" srcOrd="2" destOrd="0" presId="urn:microsoft.com/office/officeart/2005/8/layout/chevron2"/>
    <dgm:cxn modelId="{97342A73-3EDC-4E01-B914-113A7715F877}" type="presParOf" srcId="{252714B0-AA7D-47AE-9508-71435A64258A}" destId="{EE411769-440F-44A2-9A35-B2D24363EC0B}" srcOrd="0" destOrd="0" presId="urn:microsoft.com/office/officeart/2005/8/layout/chevron2"/>
    <dgm:cxn modelId="{76EC276E-63B0-48CA-8459-BDE30940D494}" type="presParOf" srcId="{252714B0-AA7D-47AE-9508-71435A64258A}" destId="{F5E662CB-74E6-4200-A34F-3EF4ACAF50FD}" srcOrd="1" destOrd="0" presId="urn:microsoft.com/office/officeart/2005/8/layout/chevron2"/>
    <dgm:cxn modelId="{CED61179-5386-49E4-97E8-1B8236A19BFC}" type="presParOf" srcId="{0CA9F0B2-D7D7-4B13-8773-E17069857E47}" destId="{B3A46FDE-A786-405F-AA2C-35E8927BAA2D}" srcOrd="3" destOrd="0" presId="urn:microsoft.com/office/officeart/2005/8/layout/chevron2"/>
    <dgm:cxn modelId="{73728960-C2EC-4CCA-A17E-C6A9DC32A950}" type="presParOf" srcId="{0CA9F0B2-D7D7-4B13-8773-E17069857E47}" destId="{135BDEF6-5FDA-42EC-AEEC-62730E7BAC17}" srcOrd="4" destOrd="0" presId="urn:microsoft.com/office/officeart/2005/8/layout/chevron2"/>
    <dgm:cxn modelId="{95F8B07F-D63E-487B-B7FD-3248622522D5}" type="presParOf" srcId="{135BDEF6-5FDA-42EC-AEEC-62730E7BAC17}" destId="{85E0900F-BA32-4CD1-AB46-16472A8F7DED}" srcOrd="0" destOrd="0" presId="urn:microsoft.com/office/officeart/2005/8/layout/chevron2"/>
    <dgm:cxn modelId="{7636BB32-1202-4C68-A8E2-D5A02FD94807}" type="presParOf" srcId="{135BDEF6-5FDA-42EC-AEEC-62730E7BAC17}" destId="{6517D2F0-D33A-4A04-9A3D-8B252FB84F75}" srcOrd="1" destOrd="0" presId="urn:microsoft.com/office/officeart/2005/8/layout/chevron2"/>
    <dgm:cxn modelId="{F31CDFF1-AC1B-4D5E-8905-0514BDF336D9}" type="presParOf" srcId="{0CA9F0B2-D7D7-4B13-8773-E17069857E47}" destId="{B5F33BED-A777-4EFF-A504-6449D5D66160}" srcOrd="5" destOrd="0" presId="urn:microsoft.com/office/officeart/2005/8/layout/chevron2"/>
    <dgm:cxn modelId="{E320CB7C-7365-4DC8-B95C-C9294FFD7653}" type="presParOf" srcId="{0CA9F0B2-D7D7-4B13-8773-E17069857E47}" destId="{5E5A97CB-69C9-485B-8030-C464EB2351BF}" srcOrd="6" destOrd="0" presId="urn:microsoft.com/office/officeart/2005/8/layout/chevron2"/>
    <dgm:cxn modelId="{1EB3A1CC-7531-4D7B-AF54-2628127C2346}" type="presParOf" srcId="{5E5A97CB-69C9-485B-8030-C464EB2351BF}" destId="{656D8DB1-BC98-4770-A71A-6D4615E4E8CC}" srcOrd="0" destOrd="0" presId="urn:microsoft.com/office/officeart/2005/8/layout/chevron2"/>
    <dgm:cxn modelId="{5D47ED4C-27D7-4AA8-B349-003CF15C8999}"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BC6DB9-5127-4574-847B-4B587127BB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A2F9103-970C-4D12-8BE1-7D23CF09927B}">
      <dgm:prSet phldrT="[Text]"/>
      <dgm:spPr/>
      <dgm:t>
        <a:bodyPr/>
        <a:lstStyle/>
        <a:p>
          <a:r>
            <a:rPr lang="en-US" dirty="0" smtClean="0"/>
            <a:t>v1.9.0.0</a:t>
          </a:r>
          <a:endParaRPr lang="en-US" dirty="0"/>
        </a:p>
      </dgm:t>
    </dgm:pt>
    <dgm:pt modelId="{F122DFA0-2B7F-4697-A73A-C550077E59A5}" type="parTrans" cxnId="{2C1D23FC-5C6A-491D-B772-90D7F97B8264}">
      <dgm:prSet/>
      <dgm:spPr/>
      <dgm:t>
        <a:bodyPr/>
        <a:lstStyle/>
        <a:p>
          <a:endParaRPr lang="en-US"/>
        </a:p>
      </dgm:t>
    </dgm:pt>
    <dgm:pt modelId="{9FBD820D-5BDB-48C7-B251-894CF91270F1}" type="sibTrans" cxnId="{2C1D23FC-5C6A-491D-B772-90D7F97B8264}">
      <dgm:prSet/>
      <dgm:spPr/>
      <dgm:t>
        <a:bodyPr/>
        <a:lstStyle/>
        <a:p>
          <a:endParaRPr lang="en-US"/>
        </a:p>
      </dgm:t>
    </dgm:pt>
    <dgm:pt modelId="{E22B8BA6-60A0-4349-9082-3253AD815CD7}">
      <dgm:prSet phldrT="[Text]"/>
      <dgm:spPr/>
      <dgm:t>
        <a:bodyPr/>
        <a:lstStyle/>
        <a:p>
          <a:r>
            <a:rPr lang="en-US" dirty="0" smtClean="0"/>
            <a:t>Windows 10 Universal or better</a:t>
          </a:r>
          <a:endParaRPr lang="en-US" dirty="0"/>
        </a:p>
      </dgm:t>
    </dgm:pt>
    <dgm:pt modelId="{F79FD319-0303-4656-B2A3-7A5F65139C9F}" type="parTrans" cxnId="{571552E9-A275-4251-A19B-B1DEFCE3253C}">
      <dgm:prSet/>
      <dgm:spPr/>
      <dgm:t>
        <a:bodyPr/>
        <a:lstStyle/>
        <a:p>
          <a:endParaRPr lang="en-US"/>
        </a:p>
      </dgm:t>
    </dgm:pt>
    <dgm:pt modelId="{26748DF7-1108-4EA2-88A4-6A472A144AE0}" type="sibTrans" cxnId="{571552E9-A275-4251-A19B-B1DEFCE3253C}">
      <dgm:prSet/>
      <dgm:spPr/>
      <dgm:t>
        <a:bodyPr/>
        <a:lstStyle/>
        <a:p>
          <a:endParaRPr lang="en-US"/>
        </a:p>
      </dgm:t>
    </dgm:pt>
    <dgm:pt modelId="{EE102AAE-0C6E-4CAA-862E-279BFE81182D}">
      <dgm:prSet phldrT="[Text]"/>
      <dgm:spPr/>
      <dgm:t>
        <a:bodyPr/>
        <a:lstStyle/>
        <a:p>
          <a:r>
            <a:rPr lang="en-US" dirty="0" smtClean="0"/>
            <a:t>Works with any processor</a:t>
          </a:r>
          <a:endParaRPr lang="en-US" dirty="0"/>
        </a:p>
      </dgm:t>
    </dgm:pt>
    <dgm:pt modelId="{EDDCB4AC-7083-485F-9ECC-1E570CDB6F63}" type="parTrans" cxnId="{0753A5B4-3BED-4830-9F56-E33F55F4F6E8}">
      <dgm:prSet/>
      <dgm:spPr/>
      <dgm:t>
        <a:bodyPr/>
        <a:lstStyle/>
        <a:p>
          <a:endParaRPr lang="en-US"/>
        </a:p>
      </dgm:t>
    </dgm:pt>
    <dgm:pt modelId="{30E8FFA5-55C1-49EA-803C-F586527005B5}" type="sibTrans" cxnId="{0753A5B4-3BED-4830-9F56-E33F55F4F6E8}">
      <dgm:prSet/>
      <dgm:spPr/>
      <dgm:t>
        <a:bodyPr/>
        <a:lstStyle/>
        <a:p>
          <a:endParaRPr lang="en-US"/>
        </a:p>
      </dgm:t>
    </dgm:pt>
    <dgm:pt modelId="{DEF0730B-D1F0-4A13-9EC3-284D771D4232}">
      <dgm:prSet phldrT="[Text]"/>
      <dgm:spPr/>
      <dgm:t>
        <a:bodyPr/>
        <a:lstStyle/>
        <a:p>
          <a:r>
            <a:rPr lang="en-US" dirty="0" smtClean="0"/>
            <a:t>v1.6.0.0</a:t>
          </a:r>
          <a:endParaRPr lang="en-US" dirty="0"/>
        </a:p>
      </dgm:t>
    </dgm:pt>
    <dgm:pt modelId="{FDA4A11D-B759-449D-9616-1169CB9FD3F8}" type="parTrans" cxnId="{E4F760A8-8E48-4E34-8A58-24DFBA0828FD}">
      <dgm:prSet/>
      <dgm:spPr/>
      <dgm:t>
        <a:bodyPr/>
        <a:lstStyle/>
        <a:p>
          <a:endParaRPr lang="en-US"/>
        </a:p>
      </dgm:t>
    </dgm:pt>
    <dgm:pt modelId="{E5184933-C65C-4F50-98B7-CD1CDB8874F2}" type="sibTrans" cxnId="{E4F760A8-8E48-4E34-8A58-24DFBA0828FD}">
      <dgm:prSet/>
      <dgm:spPr/>
      <dgm:t>
        <a:bodyPr/>
        <a:lstStyle/>
        <a:p>
          <a:endParaRPr lang="en-US"/>
        </a:p>
      </dgm:t>
    </dgm:pt>
    <dgm:pt modelId="{2A2FB55A-21B1-4089-8CBA-8FEC9F4C6FF4}">
      <dgm:prSet phldrT="[Text]"/>
      <dgm:spPr/>
      <dgm:t>
        <a:bodyPr/>
        <a:lstStyle/>
        <a:p>
          <a:r>
            <a:rPr lang="en-US" dirty="0" smtClean="0"/>
            <a:t>Windows 10 Universal or better</a:t>
          </a:r>
          <a:endParaRPr lang="en-US" dirty="0"/>
        </a:p>
      </dgm:t>
    </dgm:pt>
    <dgm:pt modelId="{5834212E-1CF8-43D6-B9DF-80919BC52DE6}" type="parTrans" cxnId="{EA9E06B4-FA74-4E72-8448-2157BB044A7D}">
      <dgm:prSet/>
      <dgm:spPr/>
      <dgm:t>
        <a:bodyPr/>
        <a:lstStyle/>
        <a:p>
          <a:endParaRPr lang="en-US"/>
        </a:p>
      </dgm:t>
    </dgm:pt>
    <dgm:pt modelId="{BC29733E-C16F-478A-9479-67E410344F63}" type="sibTrans" cxnId="{EA9E06B4-FA74-4E72-8448-2157BB044A7D}">
      <dgm:prSet/>
      <dgm:spPr/>
      <dgm:t>
        <a:bodyPr/>
        <a:lstStyle/>
        <a:p>
          <a:endParaRPr lang="en-US"/>
        </a:p>
      </dgm:t>
    </dgm:pt>
    <dgm:pt modelId="{06C3043E-D08B-46D2-BEF8-8CD25016D294}">
      <dgm:prSet phldrT="[Text]"/>
      <dgm:spPr/>
      <dgm:t>
        <a:bodyPr/>
        <a:lstStyle/>
        <a:p>
          <a:r>
            <a:rPr lang="en-US" dirty="0" smtClean="0"/>
            <a:t>Works with any processor</a:t>
          </a:r>
          <a:endParaRPr lang="en-US" dirty="0"/>
        </a:p>
      </dgm:t>
    </dgm:pt>
    <dgm:pt modelId="{71ABD2BF-AC23-420A-87F5-CF6C48B690F6}" type="parTrans" cxnId="{9E361AE2-8A45-4D6C-82C2-C9C9B164198B}">
      <dgm:prSet/>
      <dgm:spPr/>
      <dgm:t>
        <a:bodyPr/>
        <a:lstStyle/>
        <a:p>
          <a:endParaRPr lang="en-US"/>
        </a:p>
      </dgm:t>
    </dgm:pt>
    <dgm:pt modelId="{34E5E481-8384-435C-AEB2-87B49311FC07}" type="sibTrans" cxnId="{9E361AE2-8A45-4D6C-82C2-C9C9B164198B}">
      <dgm:prSet/>
      <dgm:spPr/>
      <dgm:t>
        <a:bodyPr/>
        <a:lstStyle/>
        <a:p>
          <a:endParaRPr lang="en-US"/>
        </a:p>
      </dgm:t>
    </dgm:pt>
    <dgm:pt modelId="{89DE281B-EDF7-4B38-A48E-DB9BACA6C1EB}">
      <dgm:prSet phldrT="[Text]"/>
      <dgm:spPr/>
      <dgm:t>
        <a:bodyPr/>
        <a:lstStyle/>
        <a:p>
          <a:r>
            <a:rPr lang="en-US" dirty="0" smtClean="0"/>
            <a:t>v1.4.2.0</a:t>
          </a:r>
          <a:endParaRPr lang="en-US" dirty="0"/>
        </a:p>
      </dgm:t>
    </dgm:pt>
    <dgm:pt modelId="{0B38FC40-C189-4CB6-A568-7162FBF779B9}" type="parTrans" cxnId="{3C575363-EA47-4746-82B8-62547FC9003F}">
      <dgm:prSet/>
      <dgm:spPr/>
      <dgm:t>
        <a:bodyPr/>
        <a:lstStyle/>
        <a:p>
          <a:endParaRPr lang="en-US"/>
        </a:p>
      </dgm:t>
    </dgm:pt>
    <dgm:pt modelId="{B2814BD3-B456-4EF0-A5E4-0C480EDFF4C7}" type="sibTrans" cxnId="{3C575363-EA47-4746-82B8-62547FC9003F}">
      <dgm:prSet/>
      <dgm:spPr/>
      <dgm:t>
        <a:bodyPr/>
        <a:lstStyle/>
        <a:p>
          <a:endParaRPr lang="en-US"/>
        </a:p>
      </dgm:t>
    </dgm:pt>
    <dgm:pt modelId="{4B0255BA-DBC0-401A-A0C6-8F8989C1901A}">
      <dgm:prSet phldrT="[Text]"/>
      <dgm:spPr/>
      <dgm:t>
        <a:bodyPr/>
        <a:lstStyle/>
        <a:p>
          <a:r>
            <a:rPr lang="en-US" dirty="0" smtClean="0"/>
            <a:t>Windows Phone 8.1 or better</a:t>
          </a:r>
          <a:endParaRPr lang="en-US" dirty="0"/>
        </a:p>
      </dgm:t>
    </dgm:pt>
    <dgm:pt modelId="{4879D1D3-BA2E-40EB-B084-2C502042E374}" type="parTrans" cxnId="{95C03CDD-80ED-4EDA-8CCE-8A1786F640E8}">
      <dgm:prSet/>
      <dgm:spPr/>
      <dgm:t>
        <a:bodyPr/>
        <a:lstStyle/>
        <a:p>
          <a:endParaRPr lang="en-US"/>
        </a:p>
      </dgm:t>
    </dgm:pt>
    <dgm:pt modelId="{DF640C79-B657-451D-8799-4206FB34B0BF}" type="sibTrans" cxnId="{95C03CDD-80ED-4EDA-8CCE-8A1786F640E8}">
      <dgm:prSet/>
      <dgm:spPr/>
      <dgm:t>
        <a:bodyPr/>
        <a:lstStyle/>
        <a:p>
          <a:endParaRPr lang="en-US"/>
        </a:p>
      </dgm:t>
    </dgm:pt>
    <dgm:pt modelId="{A8FECC31-1580-483C-92EF-04F7F04A12E3}">
      <dgm:prSet phldrT="[Text]"/>
      <dgm:spPr/>
      <dgm:t>
        <a:bodyPr/>
        <a:lstStyle/>
        <a:p>
          <a:r>
            <a:rPr lang="en-US" dirty="0" smtClean="0"/>
            <a:t>Requires 300MB of memory while running</a:t>
          </a:r>
          <a:endParaRPr lang="en-US" dirty="0"/>
        </a:p>
      </dgm:t>
    </dgm:pt>
    <dgm:pt modelId="{67ADCF94-0C66-488E-8AC6-5EB590A42048}" type="parTrans" cxnId="{37F1F201-06EE-4310-B767-ED40B0320905}">
      <dgm:prSet/>
      <dgm:spPr/>
      <dgm:t>
        <a:bodyPr/>
        <a:lstStyle/>
        <a:p>
          <a:endParaRPr lang="en-US"/>
        </a:p>
      </dgm:t>
    </dgm:pt>
    <dgm:pt modelId="{BBD46FD9-B470-4303-91A6-6E344B080AA7}" type="sibTrans" cxnId="{37F1F201-06EE-4310-B767-ED40B0320905}">
      <dgm:prSet/>
      <dgm:spPr/>
      <dgm:t>
        <a:bodyPr/>
        <a:lstStyle/>
        <a:p>
          <a:endParaRPr lang="en-US"/>
        </a:p>
      </dgm:t>
    </dgm:pt>
    <dgm:pt modelId="{CD24487C-2B59-4111-B23C-87D94FF5C722}">
      <dgm:prSet phldrT="[Text]"/>
      <dgm:spPr/>
      <dgm:t>
        <a:bodyPr/>
        <a:lstStyle/>
        <a:p>
          <a:r>
            <a:rPr lang="en-US" dirty="0" smtClean="0"/>
            <a:t>v1.8.4.0</a:t>
          </a:r>
          <a:endParaRPr lang="en-US" dirty="0"/>
        </a:p>
      </dgm:t>
    </dgm:pt>
    <dgm:pt modelId="{551A9D74-ACDD-404D-BE0E-40FBFCDB1DE0}" type="parTrans" cxnId="{4AEABAD0-17E6-4A49-9507-81771F769D5F}">
      <dgm:prSet/>
      <dgm:spPr/>
      <dgm:t>
        <a:bodyPr/>
        <a:lstStyle/>
        <a:p>
          <a:endParaRPr lang="en-US"/>
        </a:p>
      </dgm:t>
    </dgm:pt>
    <dgm:pt modelId="{D1778BD1-691A-40E5-82FA-3CA38ACC9569}" type="sibTrans" cxnId="{4AEABAD0-17E6-4A49-9507-81771F769D5F}">
      <dgm:prSet/>
      <dgm:spPr/>
      <dgm:t>
        <a:bodyPr/>
        <a:lstStyle/>
        <a:p>
          <a:endParaRPr lang="en-US"/>
        </a:p>
      </dgm:t>
    </dgm:pt>
    <dgm:pt modelId="{FB1D1176-9CCB-43C1-866D-6173C924849C}">
      <dgm:prSet phldrT="[Text]"/>
      <dgm:spPr/>
      <dgm:t>
        <a:bodyPr/>
        <a:lstStyle/>
        <a:p>
          <a:r>
            <a:rPr lang="en-US" dirty="0" smtClean="0"/>
            <a:t>Windows Desktop 10.0.11001.0 or better</a:t>
          </a:r>
          <a:endParaRPr lang="en-US" dirty="0"/>
        </a:p>
      </dgm:t>
    </dgm:pt>
    <dgm:pt modelId="{E45D765F-819A-49BC-8FF2-6B312E021A74}" type="parTrans" cxnId="{B98DDEB1-788D-4EEF-B776-41701BD33F7C}">
      <dgm:prSet/>
      <dgm:spPr/>
      <dgm:t>
        <a:bodyPr/>
        <a:lstStyle/>
        <a:p>
          <a:endParaRPr lang="en-US"/>
        </a:p>
      </dgm:t>
    </dgm:pt>
    <dgm:pt modelId="{46488389-AFE5-4F96-9F1C-E391FDAF1798}" type="sibTrans" cxnId="{B98DDEB1-788D-4EEF-B776-41701BD33F7C}">
      <dgm:prSet/>
      <dgm:spPr/>
      <dgm:t>
        <a:bodyPr/>
        <a:lstStyle/>
        <a:p>
          <a:endParaRPr lang="en-US"/>
        </a:p>
      </dgm:t>
    </dgm:pt>
    <dgm:pt modelId="{03D48A20-9242-4B18-9682-8903C158B8DC}">
      <dgm:prSet phldrT="[Text]"/>
      <dgm:spPr/>
      <dgm:t>
        <a:bodyPr/>
        <a:lstStyle/>
        <a:p>
          <a:r>
            <a:rPr lang="en-US" dirty="0" smtClean="0"/>
            <a:t>Works with any processor</a:t>
          </a:r>
          <a:endParaRPr lang="en-US" dirty="0"/>
        </a:p>
      </dgm:t>
    </dgm:pt>
    <dgm:pt modelId="{4973B86E-8789-4D91-9882-762624369187}" type="parTrans" cxnId="{A0549E5A-F28D-4FF9-B71E-F41850045832}">
      <dgm:prSet/>
      <dgm:spPr/>
      <dgm:t>
        <a:bodyPr/>
        <a:lstStyle/>
        <a:p>
          <a:endParaRPr lang="en-US"/>
        </a:p>
      </dgm:t>
    </dgm:pt>
    <dgm:pt modelId="{7EDEDB64-0DD6-44EC-9F5A-7716FC200DEB}" type="sibTrans" cxnId="{A0549E5A-F28D-4FF9-B71E-F41850045832}">
      <dgm:prSet/>
      <dgm:spPr/>
      <dgm:t>
        <a:bodyPr/>
        <a:lstStyle/>
        <a:p>
          <a:endParaRPr lang="en-US"/>
        </a:p>
      </dgm:t>
    </dgm:pt>
    <dgm:pt modelId="{A813008C-51FB-432D-9802-5B3CC5C729C3}">
      <dgm:prSet/>
      <dgm:spPr/>
      <dgm:t>
        <a:bodyPr/>
        <a:lstStyle/>
        <a:p>
          <a:r>
            <a:rPr lang="en-US" dirty="0" smtClean="0"/>
            <a:t>Requires DirectX 12 APIs and DXFL 12_0 or better</a:t>
          </a:r>
          <a:endParaRPr lang="en-US" dirty="0"/>
        </a:p>
      </dgm:t>
    </dgm:pt>
    <dgm:pt modelId="{E3574E08-1809-497D-A5E4-EFA2EEFBFB54}" type="parTrans" cxnId="{64A9F621-5229-41FE-9A0F-6B1266E74CBC}">
      <dgm:prSet/>
      <dgm:spPr/>
      <dgm:t>
        <a:bodyPr/>
        <a:lstStyle/>
        <a:p>
          <a:endParaRPr lang="en-US"/>
        </a:p>
      </dgm:t>
    </dgm:pt>
    <dgm:pt modelId="{DE61C94B-EF33-4606-B247-68917A4253FB}" type="sibTrans" cxnId="{64A9F621-5229-41FE-9A0F-6B1266E74CBC}">
      <dgm:prSet/>
      <dgm:spPr/>
      <dgm:t>
        <a:bodyPr/>
        <a:lstStyle/>
        <a:p>
          <a:endParaRPr lang="en-US"/>
        </a:p>
      </dgm:t>
    </dgm:pt>
    <dgm:pt modelId="{0CA9F0B2-D7D7-4B13-8773-E17069857E47}" type="pres">
      <dgm:prSet presAssocID="{B0BC6DB9-5127-4574-847B-4B587127BB15}" presName="linearFlow" presStyleCnt="0">
        <dgm:presLayoutVars>
          <dgm:dir/>
          <dgm:animLvl val="lvl"/>
          <dgm:resizeHandles val="exact"/>
        </dgm:presLayoutVars>
      </dgm:prSet>
      <dgm:spPr/>
      <dgm:t>
        <a:bodyPr/>
        <a:lstStyle/>
        <a:p>
          <a:endParaRPr lang="en-US"/>
        </a:p>
      </dgm:t>
    </dgm:pt>
    <dgm:pt modelId="{DBDDA958-D926-480D-9BA2-2687F7778F65}" type="pres">
      <dgm:prSet presAssocID="{3A2F9103-970C-4D12-8BE1-7D23CF09927B}" presName="composite" presStyleCnt="0"/>
      <dgm:spPr/>
    </dgm:pt>
    <dgm:pt modelId="{3F0167EA-1E91-4E7D-B838-28A2D2CA562A}" type="pres">
      <dgm:prSet presAssocID="{3A2F9103-970C-4D12-8BE1-7D23CF09927B}" presName="parentText" presStyleLbl="alignNode1" presStyleIdx="0" presStyleCnt="4">
        <dgm:presLayoutVars>
          <dgm:chMax val="1"/>
          <dgm:bulletEnabled val="1"/>
        </dgm:presLayoutVars>
      </dgm:prSet>
      <dgm:spPr/>
      <dgm:t>
        <a:bodyPr/>
        <a:lstStyle/>
        <a:p>
          <a:endParaRPr lang="en-US"/>
        </a:p>
      </dgm:t>
    </dgm:pt>
    <dgm:pt modelId="{7B6C8F53-D3E4-47C0-84B9-B311C8C88029}" type="pres">
      <dgm:prSet presAssocID="{3A2F9103-970C-4D12-8BE1-7D23CF09927B}" presName="descendantText" presStyleLbl="alignAcc1" presStyleIdx="0" presStyleCnt="4">
        <dgm:presLayoutVars>
          <dgm:bulletEnabled val="1"/>
        </dgm:presLayoutVars>
      </dgm:prSet>
      <dgm:spPr/>
      <dgm:t>
        <a:bodyPr/>
        <a:lstStyle/>
        <a:p>
          <a:endParaRPr lang="en-US"/>
        </a:p>
      </dgm:t>
    </dgm:pt>
    <dgm:pt modelId="{23831202-AE53-44C5-BB0F-648445A79A8D}" type="pres">
      <dgm:prSet presAssocID="{9FBD820D-5BDB-48C7-B251-894CF91270F1}" presName="sp" presStyleCnt="0"/>
      <dgm:spPr/>
    </dgm:pt>
    <dgm:pt modelId="{252714B0-AA7D-47AE-9508-71435A64258A}" type="pres">
      <dgm:prSet presAssocID="{CD24487C-2B59-4111-B23C-87D94FF5C722}" presName="composite" presStyleCnt="0"/>
      <dgm:spPr/>
    </dgm:pt>
    <dgm:pt modelId="{EE411769-440F-44A2-9A35-B2D24363EC0B}" type="pres">
      <dgm:prSet presAssocID="{CD24487C-2B59-4111-B23C-87D94FF5C722}" presName="parentText" presStyleLbl="alignNode1" presStyleIdx="1" presStyleCnt="4">
        <dgm:presLayoutVars>
          <dgm:chMax val="1"/>
          <dgm:bulletEnabled val="1"/>
        </dgm:presLayoutVars>
      </dgm:prSet>
      <dgm:spPr/>
      <dgm:t>
        <a:bodyPr/>
        <a:lstStyle/>
        <a:p>
          <a:endParaRPr lang="en-US"/>
        </a:p>
      </dgm:t>
    </dgm:pt>
    <dgm:pt modelId="{F5E662CB-74E6-4200-A34F-3EF4ACAF50FD}" type="pres">
      <dgm:prSet presAssocID="{CD24487C-2B59-4111-B23C-87D94FF5C722}" presName="descendantText" presStyleLbl="alignAcc1" presStyleIdx="1" presStyleCnt="4">
        <dgm:presLayoutVars>
          <dgm:bulletEnabled val="1"/>
        </dgm:presLayoutVars>
      </dgm:prSet>
      <dgm:spPr/>
      <dgm:t>
        <a:bodyPr/>
        <a:lstStyle/>
        <a:p>
          <a:endParaRPr lang="en-US"/>
        </a:p>
      </dgm:t>
    </dgm:pt>
    <dgm:pt modelId="{B3A46FDE-A786-405F-AA2C-35E8927BAA2D}" type="pres">
      <dgm:prSet presAssocID="{D1778BD1-691A-40E5-82FA-3CA38ACC9569}" presName="sp" presStyleCnt="0"/>
      <dgm:spPr/>
    </dgm:pt>
    <dgm:pt modelId="{135BDEF6-5FDA-42EC-AEEC-62730E7BAC17}" type="pres">
      <dgm:prSet presAssocID="{DEF0730B-D1F0-4A13-9EC3-284D771D4232}" presName="composite" presStyleCnt="0"/>
      <dgm:spPr/>
    </dgm:pt>
    <dgm:pt modelId="{85E0900F-BA32-4CD1-AB46-16472A8F7DED}" type="pres">
      <dgm:prSet presAssocID="{DEF0730B-D1F0-4A13-9EC3-284D771D4232}" presName="parentText" presStyleLbl="alignNode1" presStyleIdx="2" presStyleCnt="4">
        <dgm:presLayoutVars>
          <dgm:chMax val="1"/>
          <dgm:bulletEnabled val="1"/>
        </dgm:presLayoutVars>
      </dgm:prSet>
      <dgm:spPr/>
      <dgm:t>
        <a:bodyPr/>
        <a:lstStyle/>
        <a:p>
          <a:endParaRPr lang="en-US"/>
        </a:p>
      </dgm:t>
    </dgm:pt>
    <dgm:pt modelId="{6517D2F0-D33A-4A04-9A3D-8B252FB84F75}" type="pres">
      <dgm:prSet presAssocID="{DEF0730B-D1F0-4A13-9EC3-284D771D4232}" presName="descendantText" presStyleLbl="alignAcc1" presStyleIdx="2" presStyleCnt="4">
        <dgm:presLayoutVars>
          <dgm:bulletEnabled val="1"/>
        </dgm:presLayoutVars>
      </dgm:prSet>
      <dgm:spPr/>
      <dgm:t>
        <a:bodyPr/>
        <a:lstStyle/>
        <a:p>
          <a:endParaRPr lang="en-US"/>
        </a:p>
      </dgm:t>
    </dgm:pt>
    <dgm:pt modelId="{B5F33BED-A777-4EFF-A504-6449D5D66160}" type="pres">
      <dgm:prSet presAssocID="{E5184933-C65C-4F50-98B7-CD1CDB8874F2}" presName="sp" presStyleCnt="0"/>
      <dgm:spPr/>
    </dgm:pt>
    <dgm:pt modelId="{5E5A97CB-69C9-485B-8030-C464EB2351BF}" type="pres">
      <dgm:prSet presAssocID="{89DE281B-EDF7-4B38-A48E-DB9BACA6C1EB}" presName="composite" presStyleCnt="0"/>
      <dgm:spPr/>
    </dgm:pt>
    <dgm:pt modelId="{656D8DB1-BC98-4770-A71A-6D4615E4E8CC}" type="pres">
      <dgm:prSet presAssocID="{89DE281B-EDF7-4B38-A48E-DB9BACA6C1EB}" presName="parentText" presStyleLbl="alignNode1" presStyleIdx="3" presStyleCnt="4">
        <dgm:presLayoutVars>
          <dgm:chMax val="1"/>
          <dgm:bulletEnabled val="1"/>
        </dgm:presLayoutVars>
      </dgm:prSet>
      <dgm:spPr/>
      <dgm:t>
        <a:bodyPr/>
        <a:lstStyle/>
        <a:p>
          <a:endParaRPr lang="en-US"/>
        </a:p>
      </dgm:t>
    </dgm:pt>
    <dgm:pt modelId="{F8B8D308-7CEA-4487-9B5B-4C615E4762BE}" type="pres">
      <dgm:prSet presAssocID="{89DE281B-EDF7-4B38-A48E-DB9BACA6C1EB}" presName="descendantText" presStyleLbl="alignAcc1" presStyleIdx="3" presStyleCnt="4">
        <dgm:presLayoutVars>
          <dgm:bulletEnabled val="1"/>
        </dgm:presLayoutVars>
      </dgm:prSet>
      <dgm:spPr/>
      <dgm:t>
        <a:bodyPr/>
        <a:lstStyle/>
        <a:p>
          <a:endParaRPr lang="en-US"/>
        </a:p>
      </dgm:t>
    </dgm:pt>
  </dgm:ptLst>
  <dgm:cxnLst>
    <dgm:cxn modelId="{E4F760A8-8E48-4E34-8A58-24DFBA0828FD}" srcId="{B0BC6DB9-5127-4574-847B-4B587127BB15}" destId="{DEF0730B-D1F0-4A13-9EC3-284D771D4232}" srcOrd="2" destOrd="0" parTransId="{FDA4A11D-B759-449D-9616-1169CB9FD3F8}" sibTransId="{E5184933-C65C-4F50-98B7-CD1CDB8874F2}"/>
    <dgm:cxn modelId="{08B190F8-1B0B-47F1-B5C0-A66DC5361770}" type="presOf" srcId="{89DE281B-EDF7-4B38-A48E-DB9BACA6C1EB}" destId="{656D8DB1-BC98-4770-A71A-6D4615E4E8CC}" srcOrd="0" destOrd="0" presId="urn:microsoft.com/office/officeart/2005/8/layout/chevron2"/>
    <dgm:cxn modelId="{EA9E06B4-FA74-4E72-8448-2157BB044A7D}" srcId="{DEF0730B-D1F0-4A13-9EC3-284D771D4232}" destId="{2A2FB55A-21B1-4089-8CBA-8FEC9F4C6FF4}" srcOrd="0" destOrd="0" parTransId="{5834212E-1CF8-43D6-B9DF-80919BC52DE6}" sibTransId="{BC29733E-C16F-478A-9479-67E410344F63}"/>
    <dgm:cxn modelId="{948B768C-62F5-4D81-BF40-2A4DBD90F304}" type="presOf" srcId="{4B0255BA-DBC0-401A-A0C6-8F8989C1901A}" destId="{F8B8D308-7CEA-4487-9B5B-4C615E4762BE}" srcOrd="0" destOrd="0" presId="urn:microsoft.com/office/officeart/2005/8/layout/chevron2"/>
    <dgm:cxn modelId="{4AEABAD0-17E6-4A49-9507-81771F769D5F}" srcId="{B0BC6DB9-5127-4574-847B-4B587127BB15}" destId="{CD24487C-2B59-4111-B23C-87D94FF5C722}" srcOrd="1" destOrd="0" parTransId="{551A9D74-ACDD-404D-BE0E-40FBFCDB1DE0}" sibTransId="{D1778BD1-691A-40E5-82FA-3CA38ACC9569}"/>
    <dgm:cxn modelId="{88722D57-772E-4285-80E0-4E58392F17EC}" type="presOf" srcId="{03D48A20-9242-4B18-9682-8903C158B8DC}" destId="{F5E662CB-74E6-4200-A34F-3EF4ACAF50FD}" srcOrd="0" destOrd="1" presId="urn:microsoft.com/office/officeart/2005/8/layout/chevron2"/>
    <dgm:cxn modelId="{12B77684-B6AE-4A77-8B7B-6437F72E46EA}" type="presOf" srcId="{EE102AAE-0C6E-4CAA-862E-279BFE81182D}" destId="{7B6C8F53-D3E4-47C0-84B9-B311C8C88029}" srcOrd="0" destOrd="1" presId="urn:microsoft.com/office/officeart/2005/8/layout/chevron2"/>
    <dgm:cxn modelId="{8DC4EA09-B7E4-433E-9F00-6F738F328306}" type="presOf" srcId="{B0BC6DB9-5127-4574-847B-4B587127BB15}" destId="{0CA9F0B2-D7D7-4B13-8773-E17069857E47}" srcOrd="0" destOrd="0" presId="urn:microsoft.com/office/officeart/2005/8/layout/chevron2"/>
    <dgm:cxn modelId="{571552E9-A275-4251-A19B-B1DEFCE3253C}" srcId="{3A2F9103-970C-4D12-8BE1-7D23CF09927B}" destId="{E22B8BA6-60A0-4349-9082-3253AD815CD7}" srcOrd="0" destOrd="0" parTransId="{F79FD319-0303-4656-B2A3-7A5F65139C9F}" sibTransId="{26748DF7-1108-4EA2-88A4-6A472A144AE0}"/>
    <dgm:cxn modelId="{3C575363-EA47-4746-82B8-62547FC9003F}" srcId="{B0BC6DB9-5127-4574-847B-4B587127BB15}" destId="{89DE281B-EDF7-4B38-A48E-DB9BACA6C1EB}" srcOrd="3" destOrd="0" parTransId="{0B38FC40-C189-4CB6-A568-7162FBF779B9}" sibTransId="{B2814BD3-B456-4EF0-A5E4-0C480EDFF4C7}"/>
    <dgm:cxn modelId="{64A9F621-5229-41FE-9A0F-6B1266E74CBC}" srcId="{3A2F9103-970C-4D12-8BE1-7D23CF09927B}" destId="{A813008C-51FB-432D-9802-5B3CC5C729C3}" srcOrd="2" destOrd="0" parTransId="{E3574E08-1809-497D-A5E4-EFA2EEFBFB54}" sibTransId="{DE61C94B-EF33-4606-B247-68917A4253FB}"/>
    <dgm:cxn modelId="{E010984A-6713-4509-A4AC-FFFB5649C215}" type="presOf" srcId="{DEF0730B-D1F0-4A13-9EC3-284D771D4232}" destId="{85E0900F-BA32-4CD1-AB46-16472A8F7DED}" srcOrd="0" destOrd="0" presId="urn:microsoft.com/office/officeart/2005/8/layout/chevron2"/>
    <dgm:cxn modelId="{95C03CDD-80ED-4EDA-8CCE-8A1786F640E8}" srcId="{89DE281B-EDF7-4B38-A48E-DB9BACA6C1EB}" destId="{4B0255BA-DBC0-401A-A0C6-8F8989C1901A}" srcOrd="0" destOrd="0" parTransId="{4879D1D3-BA2E-40EB-B084-2C502042E374}" sibTransId="{DF640C79-B657-451D-8799-4206FB34B0BF}"/>
    <dgm:cxn modelId="{B98DDEB1-788D-4EEF-B776-41701BD33F7C}" srcId="{CD24487C-2B59-4111-B23C-87D94FF5C722}" destId="{FB1D1176-9CCB-43C1-866D-6173C924849C}" srcOrd="0" destOrd="0" parTransId="{E45D765F-819A-49BC-8FF2-6B312E021A74}" sibTransId="{46488389-AFE5-4F96-9F1C-E391FDAF1798}"/>
    <dgm:cxn modelId="{4CDA9814-043C-4198-8AFC-00574821A781}" type="presOf" srcId="{A8FECC31-1580-483C-92EF-04F7F04A12E3}" destId="{6517D2F0-D33A-4A04-9A3D-8B252FB84F75}" srcOrd="0" destOrd="2" presId="urn:microsoft.com/office/officeart/2005/8/layout/chevron2"/>
    <dgm:cxn modelId="{82A33C3C-1DE8-4D97-BCDD-C43FB5D8E672}" type="presOf" srcId="{E22B8BA6-60A0-4349-9082-3253AD815CD7}" destId="{7B6C8F53-D3E4-47C0-84B9-B311C8C88029}" srcOrd="0" destOrd="0" presId="urn:microsoft.com/office/officeart/2005/8/layout/chevron2"/>
    <dgm:cxn modelId="{00C143CD-2E25-4583-82B7-F1C975FDE22D}" type="presOf" srcId="{3A2F9103-970C-4D12-8BE1-7D23CF09927B}" destId="{3F0167EA-1E91-4E7D-B838-28A2D2CA562A}" srcOrd="0" destOrd="0" presId="urn:microsoft.com/office/officeart/2005/8/layout/chevron2"/>
    <dgm:cxn modelId="{DFE69D2B-5FCA-41BC-9897-54C0423B241B}" type="presOf" srcId="{CD24487C-2B59-4111-B23C-87D94FF5C722}" destId="{EE411769-440F-44A2-9A35-B2D24363EC0B}" srcOrd="0" destOrd="0" presId="urn:microsoft.com/office/officeart/2005/8/layout/chevron2"/>
    <dgm:cxn modelId="{9E361AE2-8A45-4D6C-82C2-C9C9B164198B}" srcId="{DEF0730B-D1F0-4A13-9EC3-284D771D4232}" destId="{06C3043E-D08B-46D2-BEF8-8CD25016D294}" srcOrd="1" destOrd="0" parTransId="{71ABD2BF-AC23-420A-87F5-CF6C48B690F6}" sibTransId="{34E5E481-8384-435C-AEB2-87B49311FC07}"/>
    <dgm:cxn modelId="{2C1D23FC-5C6A-491D-B772-90D7F97B8264}" srcId="{B0BC6DB9-5127-4574-847B-4B587127BB15}" destId="{3A2F9103-970C-4D12-8BE1-7D23CF09927B}" srcOrd="0" destOrd="0" parTransId="{F122DFA0-2B7F-4697-A73A-C550077E59A5}" sibTransId="{9FBD820D-5BDB-48C7-B251-894CF91270F1}"/>
    <dgm:cxn modelId="{A0549E5A-F28D-4FF9-B71E-F41850045832}" srcId="{CD24487C-2B59-4111-B23C-87D94FF5C722}" destId="{03D48A20-9242-4B18-9682-8903C158B8DC}" srcOrd="1" destOrd="0" parTransId="{4973B86E-8789-4D91-9882-762624369187}" sibTransId="{7EDEDB64-0DD6-44EC-9F5A-7716FC200DEB}"/>
    <dgm:cxn modelId="{34851C15-26FD-441A-84AC-BE92A720D6AB}" type="presOf" srcId="{A813008C-51FB-432D-9802-5B3CC5C729C3}" destId="{7B6C8F53-D3E4-47C0-84B9-B311C8C88029}" srcOrd="0" destOrd="2" presId="urn:microsoft.com/office/officeart/2005/8/layout/chevron2"/>
    <dgm:cxn modelId="{0753A5B4-3BED-4830-9F56-E33F55F4F6E8}" srcId="{3A2F9103-970C-4D12-8BE1-7D23CF09927B}" destId="{EE102AAE-0C6E-4CAA-862E-279BFE81182D}" srcOrd="1" destOrd="0" parTransId="{EDDCB4AC-7083-485F-9ECC-1E570CDB6F63}" sibTransId="{30E8FFA5-55C1-49EA-803C-F586527005B5}"/>
    <dgm:cxn modelId="{37F1F201-06EE-4310-B767-ED40B0320905}" srcId="{DEF0730B-D1F0-4A13-9EC3-284D771D4232}" destId="{A8FECC31-1580-483C-92EF-04F7F04A12E3}" srcOrd="2" destOrd="0" parTransId="{67ADCF94-0C66-488E-8AC6-5EB590A42048}" sibTransId="{BBD46FD9-B470-4303-91A6-6E344B080AA7}"/>
    <dgm:cxn modelId="{2216578D-6266-42F2-980D-BE3EE3767A50}" type="presOf" srcId="{06C3043E-D08B-46D2-BEF8-8CD25016D294}" destId="{6517D2F0-D33A-4A04-9A3D-8B252FB84F75}" srcOrd="0" destOrd="1" presId="urn:microsoft.com/office/officeart/2005/8/layout/chevron2"/>
    <dgm:cxn modelId="{6F3CC4DE-BDE1-49FB-8314-99E9EA2ACCBC}" type="presOf" srcId="{FB1D1176-9CCB-43C1-866D-6173C924849C}" destId="{F5E662CB-74E6-4200-A34F-3EF4ACAF50FD}" srcOrd="0" destOrd="0" presId="urn:microsoft.com/office/officeart/2005/8/layout/chevron2"/>
    <dgm:cxn modelId="{5A977FC5-529F-4006-AF0B-2AD5125E83BB}" type="presOf" srcId="{2A2FB55A-21B1-4089-8CBA-8FEC9F4C6FF4}" destId="{6517D2F0-D33A-4A04-9A3D-8B252FB84F75}" srcOrd="0" destOrd="0" presId="urn:microsoft.com/office/officeart/2005/8/layout/chevron2"/>
    <dgm:cxn modelId="{92FC2FE1-1BF6-4D11-9FBB-1DA7712A070B}" type="presParOf" srcId="{0CA9F0B2-D7D7-4B13-8773-E17069857E47}" destId="{DBDDA958-D926-480D-9BA2-2687F7778F65}" srcOrd="0" destOrd="0" presId="urn:microsoft.com/office/officeart/2005/8/layout/chevron2"/>
    <dgm:cxn modelId="{89211466-25BA-4A54-96E8-80ADC7D440B6}" type="presParOf" srcId="{DBDDA958-D926-480D-9BA2-2687F7778F65}" destId="{3F0167EA-1E91-4E7D-B838-28A2D2CA562A}" srcOrd="0" destOrd="0" presId="urn:microsoft.com/office/officeart/2005/8/layout/chevron2"/>
    <dgm:cxn modelId="{CECC59E5-7322-4FEB-A2E1-1C092B9FEBA5}" type="presParOf" srcId="{DBDDA958-D926-480D-9BA2-2687F7778F65}" destId="{7B6C8F53-D3E4-47C0-84B9-B311C8C88029}" srcOrd="1" destOrd="0" presId="urn:microsoft.com/office/officeart/2005/8/layout/chevron2"/>
    <dgm:cxn modelId="{326ED71C-879B-4020-A378-CB958F1F2738}" type="presParOf" srcId="{0CA9F0B2-D7D7-4B13-8773-E17069857E47}" destId="{23831202-AE53-44C5-BB0F-648445A79A8D}" srcOrd="1" destOrd="0" presId="urn:microsoft.com/office/officeart/2005/8/layout/chevron2"/>
    <dgm:cxn modelId="{4CB5AB03-4791-47DA-947A-B81F01CE1F10}" type="presParOf" srcId="{0CA9F0B2-D7D7-4B13-8773-E17069857E47}" destId="{252714B0-AA7D-47AE-9508-71435A64258A}" srcOrd="2" destOrd="0" presId="urn:microsoft.com/office/officeart/2005/8/layout/chevron2"/>
    <dgm:cxn modelId="{108150B6-2083-4CCC-A31E-105292B927EC}" type="presParOf" srcId="{252714B0-AA7D-47AE-9508-71435A64258A}" destId="{EE411769-440F-44A2-9A35-B2D24363EC0B}" srcOrd="0" destOrd="0" presId="urn:microsoft.com/office/officeart/2005/8/layout/chevron2"/>
    <dgm:cxn modelId="{35635EAA-5816-47BD-A09A-AFAF7B53CFE6}" type="presParOf" srcId="{252714B0-AA7D-47AE-9508-71435A64258A}" destId="{F5E662CB-74E6-4200-A34F-3EF4ACAF50FD}" srcOrd="1" destOrd="0" presId="urn:microsoft.com/office/officeart/2005/8/layout/chevron2"/>
    <dgm:cxn modelId="{359E450A-6029-49EC-96E2-B05E22FF91C8}" type="presParOf" srcId="{0CA9F0B2-D7D7-4B13-8773-E17069857E47}" destId="{B3A46FDE-A786-405F-AA2C-35E8927BAA2D}" srcOrd="3" destOrd="0" presId="urn:microsoft.com/office/officeart/2005/8/layout/chevron2"/>
    <dgm:cxn modelId="{26D44EEC-C2D8-4A0F-A89A-FCDB78B4021A}" type="presParOf" srcId="{0CA9F0B2-D7D7-4B13-8773-E17069857E47}" destId="{135BDEF6-5FDA-42EC-AEEC-62730E7BAC17}" srcOrd="4" destOrd="0" presId="urn:microsoft.com/office/officeart/2005/8/layout/chevron2"/>
    <dgm:cxn modelId="{DB048A40-EFEF-4F2A-9B08-8D460D43EFC6}" type="presParOf" srcId="{135BDEF6-5FDA-42EC-AEEC-62730E7BAC17}" destId="{85E0900F-BA32-4CD1-AB46-16472A8F7DED}" srcOrd="0" destOrd="0" presId="urn:microsoft.com/office/officeart/2005/8/layout/chevron2"/>
    <dgm:cxn modelId="{A46BBE72-7791-480B-A181-FB3653C76173}" type="presParOf" srcId="{135BDEF6-5FDA-42EC-AEEC-62730E7BAC17}" destId="{6517D2F0-D33A-4A04-9A3D-8B252FB84F75}" srcOrd="1" destOrd="0" presId="urn:microsoft.com/office/officeart/2005/8/layout/chevron2"/>
    <dgm:cxn modelId="{45E9000D-F17E-472A-ABE2-01582D22A229}" type="presParOf" srcId="{0CA9F0B2-D7D7-4B13-8773-E17069857E47}" destId="{B5F33BED-A777-4EFF-A504-6449D5D66160}" srcOrd="5" destOrd="0" presId="urn:microsoft.com/office/officeart/2005/8/layout/chevron2"/>
    <dgm:cxn modelId="{275CD54D-C8C8-44B3-9C05-BDBBB55965BA}" type="presParOf" srcId="{0CA9F0B2-D7D7-4B13-8773-E17069857E47}" destId="{5E5A97CB-69C9-485B-8030-C464EB2351BF}" srcOrd="6" destOrd="0" presId="urn:microsoft.com/office/officeart/2005/8/layout/chevron2"/>
    <dgm:cxn modelId="{CCA66ED8-AEC8-4E58-A59E-5E9C4F8321BD}" type="presParOf" srcId="{5E5A97CB-69C9-485B-8030-C464EB2351BF}" destId="{656D8DB1-BC98-4770-A71A-6D4615E4E8CC}" srcOrd="0" destOrd="0" presId="urn:microsoft.com/office/officeart/2005/8/layout/chevron2"/>
    <dgm:cxn modelId="{7047CA1B-470F-4519-A6E6-727FADFD4A40}" type="presParOf" srcId="{5E5A97CB-69C9-485B-8030-C464EB2351BF}" destId="{F8B8D308-7CEA-4487-9B5B-4C615E4762B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Desktop 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Phone 8.1 or better</a:t>
          </a:r>
          <a:endParaRPr lang="en-US" sz="1300" kern="1200" dirty="0"/>
        </a:p>
      </dsp:txBody>
      <dsp:txXfrm rot="-5400000">
        <a:off x="838704" y="3190243"/>
        <a:ext cx="4304143" cy="70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Desktop 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Phone 8.1 or better</a:t>
          </a:r>
          <a:endParaRPr lang="en-US" sz="1300" kern="1200" dirty="0"/>
        </a:p>
      </dsp:txBody>
      <dsp:txXfrm rot="-5400000">
        <a:off x="838704" y="3190243"/>
        <a:ext cx="4304143" cy="70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0" kern="1200" dirty="0" smtClean="0"/>
            <a:t>Desktop 10.0.11001.0 </a:t>
          </a:r>
          <a:r>
            <a:rPr lang="en-US" sz="1300" kern="1200" dirty="0" smtClean="0"/>
            <a:t>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1" kern="1200" dirty="0" smtClean="0"/>
            <a:t>Phone </a:t>
          </a:r>
          <a:r>
            <a:rPr lang="en-US" sz="1300" kern="1200" dirty="0" smtClean="0"/>
            <a:t>8.1 or better</a:t>
          </a:r>
          <a:endParaRPr lang="en-US" sz="1300" kern="1200" dirty="0"/>
        </a:p>
      </dsp:txBody>
      <dsp:txXfrm rot="-5400000">
        <a:off x="838704" y="3190243"/>
        <a:ext cx="4304143" cy="70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Desktop 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Phone 8.1 or better</a:t>
          </a:r>
          <a:endParaRPr lang="en-US" sz="1300" kern="1200" dirty="0"/>
        </a:p>
      </dsp:txBody>
      <dsp:txXfrm rot="-5400000">
        <a:off x="838704" y="3190243"/>
        <a:ext cx="4304143" cy="70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a:t>
          </a:r>
          <a:r>
            <a:rPr lang="en-US" sz="1300" b="0" kern="1200" dirty="0" smtClean="0"/>
            <a:t>Universal</a:t>
          </a:r>
          <a:r>
            <a:rPr lang="en-US" sz="1300" kern="1200" dirty="0" smtClean="0"/>
            <a:t>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a:t>
          </a:r>
          <a:r>
            <a:rPr lang="en-US" sz="1300" b="1" kern="1200" dirty="0" smtClean="0"/>
            <a:t>DirectX 12 APIs and DXFL 12_0</a:t>
          </a:r>
          <a:r>
            <a:rPr lang="en-US" sz="1300" kern="1200" dirty="0" smtClean="0"/>
            <a:t>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0" kern="1200" dirty="0" smtClean="0"/>
            <a:t>Desktop </a:t>
          </a:r>
          <a:r>
            <a:rPr lang="en-US" sz="1300" kern="1200" dirty="0" smtClean="0"/>
            <a:t>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1" kern="1200" dirty="0" smtClean="0"/>
            <a:t>Phone </a:t>
          </a:r>
          <a:r>
            <a:rPr lang="en-US" sz="1300" kern="1200" dirty="0" smtClean="0"/>
            <a:t>8.1 or better</a:t>
          </a:r>
          <a:endParaRPr lang="en-US" sz="1300" kern="1200" dirty="0"/>
        </a:p>
      </dsp:txBody>
      <dsp:txXfrm rot="-5400000">
        <a:off x="838704" y="3190243"/>
        <a:ext cx="4304143" cy="702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Desktop 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Phone 8.1 or better</a:t>
          </a:r>
          <a:endParaRPr lang="en-US" sz="1300" kern="1200" dirty="0"/>
        </a:p>
      </dsp:txBody>
      <dsp:txXfrm rot="-5400000">
        <a:off x="838704" y="3190243"/>
        <a:ext cx="4304143" cy="702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a:t>
          </a:r>
          <a:r>
            <a:rPr lang="en-US" sz="1300" b="0" kern="1200" dirty="0" smtClean="0"/>
            <a:t>Universal</a:t>
          </a:r>
          <a:r>
            <a:rPr lang="en-US" sz="1300" kern="1200" dirty="0" smtClean="0"/>
            <a:t>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a:t>
          </a:r>
          <a:r>
            <a:rPr lang="en-US" sz="1300" b="1" kern="1200" dirty="0" smtClean="0"/>
            <a:t>DirectX 12 APIs and DXFL 12_0</a:t>
          </a:r>
          <a:r>
            <a:rPr lang="en-US" sz="1300" kern="1200" dirty="0" smtClean="0"/>
            <a:t>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1" kern="1200" dirty="0" smtClean="0"/>
            <a:t>Desktop</a:t>
          </a:r>
          <a:r>
            <a:rPr lang="en-US" sz="1300" b="0" kern="1200" dirty="0" smtClean="0"/>
            <a:t> </a:t>
          </a:r>
          <a:r>
            <a:rPr lang="en-US" sz="1300" kern="1200" dirty="0" smtClean="0"/>
            <a:t>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rgbClr val="E81123"/>
        </a:solidFill>
        <a:ln w="10795" cap="flat" cmpd="sng" algn="ctr">
          <a:solidFill>
            <a:srgbClr val="E8112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a:t>
          </a:r>
          <a:r>
            <a:rPr lang="en-US" sz="1300" b="1" kern="1200" dirty="0" smtClean="0"/>
            <a:t>300MB of memory while running</a:t>
          </a:r>
          <a:endParaRPr lang="en-US" sz="1300" b="1"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rgbClr val="009900"/>
        </a:solidFill>
        <a:ln w="10795" cap="flat" cmpd="sng" algn="ctr">
          <a:solidFill>
            <a:srgbClr val="00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a:t>
          </a:r>
          <a:r>
            <a:rPr lang="en-US" sz="1300" b="0" kern="1200" dirty="0" smtClean="0"/>
            <a:t>Phone</a:t>
          </a:r>
          <a:r>
            <a:rPr lang="en-US" sz="1300" b="1" kern="1200" dirty="0" smtClean="0"/>
            <a:t> </a:t>
          </a:r>
          <a:r>
            <a:rPr lang="en-US" sz="1300" kern="1200" dirty="0" smtClean="0"/>
            <a:t>8.1 or better</a:t>
          </a:r>
          <a:endParaRPr lang="en-US" sz="1300" kern="1200" dirty="0"/>
        </a:p>
      </dsp:txBody>
      <dsp:txXfrm rot="-5400000">
        <a:off x="838704" y="3190243"/>
        <a:ext cx="4304143" cy="702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67EA-1E91-4E7D-B838-28A2D2CA562A}">
      <dsp:nvSpPr>
        <dsp:cNvPr id="0" name=""/>
        <dsp:cNvSpPr/>
      </dsp:nvSpPr>
      <dsp:spPr>
        <a:xfrm rot="5400000">
          <a:off x="-179722" y="18006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v1.9.0.0</a:t>
          </a:r>
          <a:endParaRPr lang="en-US" sz="1900" kern="1200" dirty="0"/>
        </a:p>
      </dsp:txBody>
      <dsp:txXfrm rot="-5400000">
        <a:off x="1" y="419698"/>
        <a:ext cx="838703" cy="359444"/>
      </dsp:txXfrm>
    </dsp:sp>
    <dsp:sp modelId="{7B6C8F53-D3E4-47C0-84B9-B311C8C88029}">
      <dsp:nvSpPr>
        <dsp:cNvPr id="0" name=""/>
        <dsp:cNvSpPr/>
      </dsp:nvSpPr>
      <dsp:spPr>
        <a:xfrm rot="5400000">
          <a:off x="2620386" y="-1781335"/>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DirectX 12 APIs and DXFL 12_0 or better</a:t>
          </a:r>
          <a:endParaRPr lang="en-US" sz="1300" kern="1200" dirty="0"/>
        </a:p>
      </dsp:txBody>
      <dsp:txXfrm rot="-5400000">
        <a:off x="838704" y="38365"/>
        <a:ext cx="4304143" cy="702760"/>
      </dsp:txXfrm>
    </dsp:sp>
    <dsp:sp modelId="{EE411769-440F-44A2-9A35-B2D24363EC0B}">
      <dsp:nvSpPr>
        <dsp:cNvPr id="0" name=""/>
        <dsp:cNvSpPr/>
      </dsp:nvSpPr>
      <dsp:spPr>
        <a:xfrm rot="5400000">
          <a:off x="-179722" y="1230695"/>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v1.8.4.0</a:t>
          </a:r>
          <a:endParaRPr lang="en-US" sz="1900" kern="1200" dirty="0"/>
        </a:p>
      </dsp:txBody>
      <dsp:txXfrm rot="-5400000">
        <a:off x="1" y="1470325"/>
        <a:ext cx="838703" cy="359444"/>
      </dsp:txXfrm>
    </dsp:sp>
    <dsp:sp modelId="{F5E662CB-74E6-4200-A34F-3EF4ACAF50FD}">
      <dsp:nvSpPr>
        <dsp:cNvPr id="0" name=""/>
        <dsp:cNvSpPr/>
      </dsp:nvSpPr>
      <dsp:spPr>
        <a:xfrm rot="5400000">
          <a:off x="2620386" y="-730709"/>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Desktop 10.0.11001.0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dsp:txBody>
      <dsp:txXfrm rot="-5400000">
        <a:off x="838704" y="1088991"/>
        <a:ext cx="4304143" cy="702760"/>
      </dsp:txXfrm>
    </dsp:sp>
    <dsp:sp modelId="{85E0900F-BA32-4CD1-AB46-16472A8F7DED}">
      <dsp:nvSpPr>
        <dsp:cNvPr id="0" name=""/>
        <dsp:cNvSpPr/>
      </dsp:nvSpPr>
      <dsp:spPr>
        <a:xfrm rot="5400000">
          <a:off x="-179722" y="2281322"/>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v1.6.0.0</a:t>
          </a:r>
          <a:endParaRPr lang="en-US" sz="1900" kern="1200" dirty="0"/>
        </a:p>
      </dsp:txBody>
      <dsp:txXfrm rot="-5400000">
        <a:off x="1" y="2520952"/>
        <a:ext cx="838703" cy="359444"/>
      </dsp:txXfrm>
    </dsp:sp>
    <dsp:sp modelId="{6517D2F0-D33A-4A04-9A3D-8B252FB84F75}">
      <dsp:nvSpPr>
        <dsp:cNvPr id="0" name=""/>
        <dsp:cNvSpPr/>
      </dsp:nvSpPr>
      <dsp:spPr>
        <a:xfrm rot="5400000">
          <a:off x="2620386" y="319917"/>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10 Universal or better</a:t>
          </a:r>
          <a:endParaRPr lang="en-US" sz="1300" kern="1200" dirty="0"/>
        </a:p>
        <a:p>
          <a:pPr marL="114300" lvl="1" indent="-114300" algn="l" defTabSz="577850">
            <a:lnSpc>
              <a:spcPct val="90000"/>
            </a:lnSpc>
            <a:spcBef>
              <a:spcPct val="0"/>
            </a:spcBef>
            <a:spcAft>
              <a:spcPct val="15000"/>
            </a:spcAft>
            <a:buChar char="••"/>
          </a:pPr>
          <a:r>
            <a:rPr lang="en-US" sz="1300" kern="1200" dirty="0" smtClean="0"/>
            <a:t>Works with any processor</a:t>
          </a:r>
          <a:endParaRPr lang="en-US" sz="1300" kern="1200" dirty="0"/>
        </a:p>
        <a:p>
          <a:pPr marL="114300" lvl="1" indent="-114300" algn="l" defTabSz="577850">
            <a:lnSpc>
              <a:spcPct val="90000"/>
            </a:lnSpc>
            <a:spcBef>
              <a:spcPct val="0"/>
            </a:spcBef>
            <a:spcAft>
              <a:spcPct val="15000"/>
            </a:spcAft>
            <a:buChar char="••"/>
          </a:pPr>
          <a:r>
            <a:rPr lang="en-US" sz="1300" kern="1200" dirty="0" smtClean="0"/>
            <a:t>Requires 300MB of memory while running</a:t>
          </a:r>
          <a:endParaRPr lang="en-US" sz="1300" kern="1200" dirty="0"/>
        </a:p>
      </dsp:txBody>
      <dsp:txXfrm rot="-5400000">
        <a:off x="838704" y="2139617"/>
        <a:ext cx="4304143" cy="702760"/>
      </dsp:txXfrm>
    </dsp:sp>
    <dsp:sp modelId="{656D8DB1-BC98-4770-A71A-6D4615E4E8CC}">
      <dsp:nvSpPr>
        <dsp:cNvPr id="0" name=""/>
        <dsp:cNvSpPr/>
      </dsp:nvSpPr>
      <dsp:spPr>
        <a:xfrm rot="5400000">
          <a:off x="-179722" y="3331948"/>
          <a:ext cx="1198147" cy="83870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v1.4.2.0</a:t>
          </a:r>
          <a:endParaRPr lang="en-US" sz="1900" kern="1200" dirty="0"/>
        </a:p>
      </dsp:txBody>
      <dsp:txXfrm rot="-5400000">
        <a:off x="1" y="3571578"/>
        <a:ext cx="838703" cy="359444"/>
      </dsp:txXfrm>
    </dsp:sp>
    <dsp:sp modelId="{F8B8D308-7CEA-4487-9B5B-4C615E4762BE}">
      <dsp:nvSpPr>
        <dsp:cNvPr id="0" name=""/>
        <dsp:cNvSpPr/>
      </dsp:nvSpPr>
      <dsp:spPr>
        <a:xfrm rot="5400000">
          <a:off x="2620386" y="1370543"/>
          <a:ext cx="778796" cy="434216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Windows Phone 8.1 or better</a:t>
          </a:r>
          <a:endParaRPr lang="en-US" sz="1300" kern="1200" dirty="0"/>
        </a:p>
      </dsp:txBody>
      <dsp:txXfrm rot="-5400000">
        <a:off x="838704" y="3190243"/>
        <a:ext cx="4304143" cy="70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8/18/2015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489">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47149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0351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09022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74795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5814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977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2014</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a:solidFill>
                  <a:prstClr val="black"/>
                </a:solidFill>
              </a:rPr>
              <a:pPr/>
              <a:t>8/18/2015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0491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6863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30110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372740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90191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40070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1961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8334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3354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420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0269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165307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0710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80181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8/18/2015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7918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8/18/2015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3451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82368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1696388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118544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0831123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1953847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1823275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1608551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611085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3070013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920510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042619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71633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1056442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3762798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314766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2737638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4130482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966618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2223532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79738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53733341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2740031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2">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427760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551285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088"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088"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grpSp>
    </p:spTree>
    <p:extLst>
      <p:ext uri="{BB962C8B-B14F-4D97-AF65-F5344CB8AC3E}">
        <p14:creationId xmlns:p14="http://schemas.microsoft.com/office/powerpoint/2010/main" val="182814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094572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1" y="388440"/>
            <a:ext cx="11153787" cy="553998"/>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6" y="6392422"/>
            <a:ext cx="12192003"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endParaRPr lang="en-US" sz="1800" dirty="0">
              <a:solidFill>
                <a:prstClr val="white"/>
              </a:solidFill>
            </a:endParaRPr>
          </a:p>
        </p:txBody>
      </p:sp>
      <p:sp>
        <p:nvSpPr>
          <p:cNvPr id="9" name="TextBox 8"/>
          <p:cNvSpPr txBox="1"/>
          <p:nvPr userDrawn="1"/>
        </p:nvSpPr>
        <p:spPr>
          <a:xfrm>
            <a:off x="255446" y="6588549"/>
            <a:ext cx="1021759" cy="138499"/>
          </a:xfrm>
          <a:prstGeom prst="rect">
            <a:avLst/>
          </a:prstGeom>
          <a:noFill/>
        </p:spPr>
        <p:txBody>
          <a:bodyPr wrap="square" lIns="0" tIns="0" rIns="0" bIns="0" rtlCol="0">
            <a:spAutoFit/>
          </a:bodyPr>
          <a:lstStyle/>
          <a:p>
            <a:pPr defTabSz="914145"/>
            <a:fld id="{D1FDF147-A34E-4605-92D6-A58348E56B3A}" type="slidenum">
              <a:rPr lang="en-US" sz="900">
                <a:solidFill>
                  <a:prstClr val="white">
                    <a:alpha val="99000"/>
                  </a:prstClr>
                </a:solidFill>
              </a:rPr>
              <a:pPr defTabSz="914145"/>
              <a:t>‹#›</a:t>
            </a:fld>
            <a:endParaRPr lang="en-US" sz="900" dirty="0">
              <a:solidFill>
                <a:prstClr val="white">
                  <a:alpha val="99000"/>
                </a:prstClr>
              </a:solidFill>
            </a:endParaRPr>
          </a:p>
        </p:txBody>
      </p:sp>
      <p:sp>
        <p:nvSpPr>
          <p:cNvPr id="8" name="Text Placeholder 3"/>
          <p:cNvSpPr>
            <a:spLocks noGrp="1"/>
          </p:cNvSpPr>
          <p:nvPr>
            <p:ph type="body" sz="quarter" idx="11" hasCustomPrompt="1"/>
          </p:nvPr>
        </p:nvSpPr>
        <p:spPr>
          <a:xfrm>
            <a:off x="517381" y="972453"/>
            <a:ext cx="11145395" cy="523220"/>
          </a:xfrm>
          <a:prstGeom prst="rect">
            <a:avLst/>
          </a:prstGeom>
        </p:spPr>
        <p:txBody>
          <a:bodyPr lIns="0" rIns="0"/>
          <a:lstStyle>
            <a:lvl1pPr marL="0" indent="0">
              <a:lnSpc>
                <a:spcPct val="100000"/>
              </a:lnSpc>
              <a:buNone/>
              <a:defRPr lang="en-US" sz="2200" kern="1200" spc="0" baseline="0" dirty="0">
                <a:ln w="3175">
                  <a:noFill/>
                </a:ln>
                <a:solidFill>
                  <a:schemeClr val="tx2">
                    <a:alpha val="99000"/>
                  </a:schemeClr>
                </a:solidFill>
                <a:latin typeface="+mn-lt"/>
                <a:ea typeface="+mn-ea"/>
                <a:cs typeface="Arial" charset="0"/>
              </a:defRPr>
            </a:lvl1pPr>
          </a:lstStyle>
          <a:p>
            <a:pPr marL="0" marR="0" lvl="0" indent="0" algn="l" defTabSz="913814"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3" y="1499618"/>
            <a:ext cx="11149440" cy="1691232"/>
          </a:xfrm>
          <a:prstGeom prst="rect">
            <a:avLst/>
          </a:prstGeom>
        </p:spPr>
        <p:txBody>
          <a:bodyPr lIns="0" rIns="0"/>
          <a:lstStyle>
            <a:lvl1pPr>
              <a:defRPr sz="2200" spc="0"/>
            </a:lvl1pPr>
            <a:lvl2pPr>
              <a:defRPr sz="2000"/>
            </a:lvl2pPr>
            <a:lvl3pPr>
              <a:defRPr sz="1900"/>
            </a:lvl3pPr>
            <a:lvl4pPr>
              <a:defRPr sz="17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84662" y="6429843"/>
            <a:ext cx="12192006" cy="428157"/>
          </a:xfrm>
          <a:prstGeom prst="rect">
            <a:avLst/>
          </a:prstGeom>
          <a:noFill/>
        </p:spPr>
        <p:txBody>
          <a:bodyPr wrap="square" lIns="179259" tIns="143407" rIns="179259" bIns="143407" rtlCol="0">
            <a:spAutoFit/>
          </a:bodyPr>
          <a:lstStyle/>
          <a:p>
            <a:pPr algn="ctr" defTabSz="914225">
              <a:lnSpc>
                <a:spcPct val="90000"/>
              </a:lnSpc>
              <a:spcAft>
                <a:spcPts val="588"/>
              </a:spcAft>
            </a:pPr>
            <a:r>
              <a:rPr lang="en-US" sz="1000" b="1" dirty="0">
                <a:solidFill>
                  <a:prstClr val="white"/>
                </a:solidFill>
              </a:rPr>
              <a:t>MICROSOFT CONFIDENTIAL. SUBJECT TO NDA.</a:t>
            </a:r>
          </a:p>
        </p:txBody>
      </p:sp>
    </p:spTree>
    <p:extLst>
      <p:ext uri="{BB962C8B-B14F-4D97-AF65-F5344CB8AC3E}">
        <p14:creationId xmlns:p14="http://schemas.microsoft.com/office/powerpoint/2010/main" val="31340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1" y="388440"/>
            <a:ext cx="11153787" cy="553998"/>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6" y="6392422"/>
            <a:ext cx="12192003"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endParaRPr lang="en-US" sz="1800" dirty="0">
              <a:solidFill>
                <a:prstClr val="white"/>
              </a:solidFill>
            </a:endParaRPr>
          </a:p>
        </p:txBody>
      </p:sp>
      <p:sp>
        <p:nvSpPr>
          <p:cNvPr id="9" name="TextBox 8"/>
          <p:cNvSpPr txBox="1"/>
          <p:nvPr userDrawn="1"/>
        </p:nvSpPr>
        <p:spPr>
          <a:xfrm>
            <a:off x="255446" y="6588549"/>
            <a:ext cx="1021759" cy="138499"/>
          </a:xfrm>
          <a:prstGeom prst="rect">
            <a:avLst/>
          </a:prstGeom>
          <a:noFill/>
        </p:spPr>
        <p:txBody>
          <a:bodyPr wrap="square" lIns="0" tIns="0" rIns="0" bIns="0" rtlCol="0">
            <a:spAutoFit/>
          </a:bodyPr>
          <a:lstStyle/>
          <a:p>
            <a:pPr defTabSz="914145"/>
            <a:fld id="{D1FDF147-A34E-4605-92D6-A58348E56B3A}" type="slidenum">
              <a:rPr lang="en-US" sz="900">
                <a:solidFill>
                  <a:prstClr val="white">
                    <a:alpha val="99000"/>
                  </a:prstClr>
                </a:solidFill>
              </a:rPr>
              <a:pPr defTabSz="914145"/>
              <a:t>‹#›</a:t>
            </a:fld>
            <a:endParaRPr lang="en-US" sz="900" dirty="0">
              <a:solidFill>
                <a:prstClr val="white">
                  <a:alpha val="99000"/>
                </a:prstClr>
              </a:solidFill>
            </a:endParaRPr>
          </a:p>
        </p:txBody>
      </p:sp>
      <p:sp>
        <p:nvSpPr>
          <p:cNvPr id="8" name="Text Placeholder 3"/>
          <p:cNvSpPr>
            <a:spLocks noGrp="1"/>
          </p:cNvSpPr>
          <p:nvPr>
            <p:ph type="body" sz="quarter" idx="11" hasCustomPrompt="1"/>
          </p:nvPr>
        </p:nvSpPr>
        <p:spPr>
          <a:xfrm>
            <a:off x="517381" y="972453"/>
            <a:ext cx="11145395" cy="523220"/>
          </a:xfrm>
          <a:prstGeom prst="rect">
            <a:avLst/>
          </a:prstGeom>
        </p:spPr>
        <p:txBody>
          <a:bodyPr lIns="0" rIns="0"/>
          <a:lstStyle>
            <a:lvl1pPr marL="0" indent="0">
              <a:lnSpc>
                <a:spcPct val="100000"/>
              </a:lnSpc>
              <a:buNone/>
              <a:defRPr lang="en-US" sz="2200" kern="1200" spc="0" baseline="0" dirty="0">
                <a:ln w="3175">
                  <a:noFill/>
                </a:ln>
                <a:solidFill>
                  <a:schemeClr val="tx2">
                    <a:alpha val="99000"/>
                  </a:schemeClr>
                </a:solidFill>
                <a:latin typeface="+mn-lt"/>
                <a:ea typeface="+mn-ea"/>
                <a:cs typeface="Arial" charset="0"/>
              </a:defRPr>
            </a:lvl1pPr>
          </a:lstStyle>
          <a:p>
            <a:pPr marL="0" marR="0" lvl="0" indent="0" algn="l" defTabSz="913814"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3" y="1499618"/>
            <a:ext cx="11149440" cy="1691232"/>
          </a:xfrm>
          <a:prstGeom prst="rect">
            <a:avLst/>
          </a:prstGeom>
        </p:spPr>
        <p:txBody>
          <a:bodyPr lIns="0" rIns="0"/>
          <a:lstStyle>
            <a:lvl1pPr>
              <a:defRPr sz="2200" spc="0"/>
            </a:lvl1pPr>
            <a:lvl2pPr>
              <a:defRPr sz="2000"/>
            </a:lvl2pPr>
            <a:lvl3pPr>
              <a:defRPr sz="1900"/>
            </a:lvl3pPr>
            <a:lvl4pPr>
              <a:defRPr sz="17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5" y="6429843"/>
            <a:ext cx="12192006" cy="428157"/>
          </a:xfrm>
          <a:prstGeom prst="rect">
            <a:avLst/>
          </a:prstGeom>
          <a:noFill/>
        </p:spPr>
        <p:txBody>
          <a:bodyPr wrap="square" lIns="179259" tIns="143407" rIns="179259" bIns="143407" rtlCol="0">
            <a:spAutoFit/>
          </a:bodyPr>
          <a:lstStyle/>
          <a:p>
            <a:pPr algn="ctr" defTabSz="914225">
              <a:lnSpc>
                <a:spcPct val="90000"/>
              </a:lnSpc>
              <a:spcAft>
                <a:spcPts val="588"/>
              </a:spcAft>
            </a:pPr>
            <a:r>
              <a:rPr lang="en-US" sz="1000" b="1" dirty="0">
                <a:solidFill>
                  <a:prstClr val="white"/>
                </a:solidFill>
              </a:rPr>
              <a:t>MICROSOFT CONFIDENTIAL. SUBJECT TO NDA.</a:t>
            </a:r>
          </a:p>
        </p:txBody>
      </p:sp>
    </p:spTree>
    <p:extLst>
      <p:ext uri="{BB962C8B-B14F-4D97-AF65-F5344CB8AC3E}">
        <p14:creationId xmlns:p14="http://schemas.microsoft.com/office/powerpoint/2010/main" val="27544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72753" y="3080830"/>
            <a:ext cx="2956696" cy="630068"/>
          </a:xfrm>
          <a:prstGeom prst="rect">
            <a:avLst/>
          </a:prstGeom>
        </p:spPr>
      </p:pic>
    </p:spTree>
    <p:extLst>
      <p:ext uri="{BB962C8B-B14F-4D97-AF65-F5344CB8AC3E}">
        <p14:creationId xmlns:p14="http://schemas.microsoft.com/office/powerpoint/2010/main" val="348987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20"/>
            <a:ext cx="10972800" cy="3674533"/>
          </a:xfrm>
        </p:spPr>
        <p:txBody>
          <a:bodyPr/>
          <a:lstStyle>
            <a:lvl2pPr marL="766067" indent="-152367">
              <a:defRPr/>
            </a:lvl2pPr>
            <a:lvl3pPr marL="1371302" indent="-152367">
              <a:defRPr/>
            </a:lvl3pPr>
            <a:lvl4pPr marL="1985003" indent="-152367">
              <a:defRPr/>
            </a:lvl4pPr>
            <a:lvl5pPr marL="2590238" indent="-15236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517064"/>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3"/>
            <a:ext cx="10972800" cy="309033"/>
          </a:xfrm>
        </p:spPr>
        <p:txBody>
          <a:bodyPr/>
          <a:lstStyle>
            <a:lvl1pPr marL="0" indent="0">
              <a:buNone/>
              <a:defRPr sz="1600">
                <a:solidFill>
                  <a:schemeClr val="tx1"/>
                </a:solidFill>
              </a:defRPr>
            </a:lvl1pPr>
            <a:lvl2pPr marL="232783" indent="0">
              <a:buNone/>
              <a:defRPr sz="1600">
                <a:solidFill>
                  <a:schemeClr val="tx1"/>
                </a:solidFill>
              </a:defRPr>
            </a:lvl2pPr>
            <a:lvl3pPr marL="457101" indent="0">
              <a:buNone/>
              <a:defRPr sz="1600">
                <a:solidFill>
                  <a:schemeClr val="tx1"/>
                </a:solidFill>
              </a:defRPr>
            </a:lvl3pPr>
            <a:lvl4pPr marL="689883" indent="0">
              <a:buNone/>
              <a:defRPr sz="1600">
                <a:solidFill>
                  <a:schemeClr val="tx1"/>
                </a:solidFill>
              </a:defRPr>
            </a:lvl4pPr>
            <a:lvl5pPr marL="914201"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7" y="6347741"/>
            <a:ext cx="1465007" cy="184669"/>
          </a:xfrm>
          <a:prstGeom prst="rect">
            <a:avLst/>
          </a:prstGeom>
        </p:spPr>
        <p:txBody>
          <a:bodyPr/>
          <a:lstStyle/>
          <a:p>
            <a:pPr defTabSz="914225"/>
            <a:fld id="{8B5CB8B9-3D83-4717-95F8-EEDDCC800792}" type="datetimeFigureOut">
              <a:rPr lang="en-US" smtClean="0">
                <a:solidFill>
                  <a:srgbClr val="979796">
                    <a:lumMod val="40000"/>
                    <a:lumOff val="60000"/>
                  </a:srgbClr>
                </a:solidFill>
              </a:rPr>
              <a:pPr defTabSz="914225"/>
              <a:t>8/18/2015</a:t>
            </a:fld>
            <a:endParaRPr lang="en-US" dirty="0">
              <a:solidFill>
                <a:srgbClr val="979796">
                  <a:lumMod val="40000"/>
                  <a:lumOff val="60000"/>
                </a:srgbClr>
              </a:solidFill>
            </a:endParaRPr>
          </a:p>
        </p:txBody>
      </p:sp>
      <p:sp>
        <p:nvSpPr>
          <p:cNvPr id="14" name="Footer Placeholder 13"/>
          <p:cNvSpPr>
            <a:spLocks noGrp="1"/>
          </p:cNvSpPr>
          <p:nvPr>
            <p:ph type="ftr" sz="quarter" idx="19"/>
          </p:nvPr>
        </p:nvSpPr>
        <p:spPr>
          <a:xfrm>
            <a:off x="931883" y="6347742"/>
            <a:ext cx="1638164" cy="184671"/>
          </a:xfrm>
          <a:prstGeom prst="rect">
            <a:avLst/>
          </a:prstGeom>
        </p:spPr>
        <p:txBody>
          <a:bodyPr/>
          <a:lstStyle/>
          <a:p>
            <a:pPr defTabSz="914225"/>
            <a:endParaRPr lang="en-US" dirty="0">
              <a:solidFill>
                <a:srgbClr val="979796">
                  <a:lumMod val="40000"/>
                  <a:lumOff val="60000"/>
                </a:srgbClr>
              </a:solidFill>
            </a:endParaRPr>
          </a:p>
        </p:txBody>
      </p:sp>
      <p:sp>
        <p:nvSpPr>
          <p:cNvPr id="15" name="Slide Number Placeholder 14"/>
          <p:cNvSpPr>
            <a:spLocks noGrp="1"/>
          </p:cNvSpPr>
          <p:nvPr>
            <p:ph type="sldNum" sz="quarter" idx="20"/>
          </p:nvPr>
        </p:nvSpPr>
        <p:spPr>
          <a:xfrm>
            <a:off x="609600" y="6347739"/>
            <a:ext cx="305235" cy="184672"/>
          </a:xfrm>
          <a:prstGeom prst="rect">
            <a:avLst/>
          </a:prstGeom>
        </p:spPr>
        <p:txBody>
          <a:bodyPr/>
          <a:lstStyle/>
          <a:p>
            <a:pPr defTabSz="914225"/>
            <a:fld id="{E1DF8B62-5D76-4DFE-ABC5-D538E27AEE4B}" type="slidenum">
              <a:rPr lang="en-US" smtClean="0">
                <a:solidFill>
                  <a:srgbClr val="979796">
                    <a:lumMod val="40000"/>
                    <a:lumOff val="60000"/>
                  </a:srgbClr>
                </a:solidFill>
              </a:rPr>
              <a:pPr defTabSz="914225"/>
              <a:t>‹#›</a:t>
            </a:fld>
            <a:endParaRPr lang="en-US" dirty="0">
              <a:solidFill>
                <a:srgbClr val="979796">
                  <a:lumMod val="40000"/>
                  <a:lumOff val="60000"/>
                </a:srgbClr>
              </a:solidFill>
            </a:endParaRPr>
          </a:p>
        </p:txBody>
      </p:sp>
    </p:spTree>
    <p:extLst>
      <p:ext uri="{BB962C8B-B14F-4D97-AF65-F5344CB8AC3E}">
        <p14:creationId xmlns:p14="http://schemas.microsoft.com/office/powerpoint/2010/main" val="3759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9336782" y="6553200"/>
            <a:ext cx="2856367"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 – For Use Under NDA Only</a:t>
            </a:r>
          </a:p>
        </p:txBody>
      </p:sp>
    </p:spTree>
    <p:extLst>
      <p:ext uri="{BB962C8B-B14F-4D97-AF65-F5344CB8AC3E}">
        <p14:creationId xmlns:p14="http://schemas.microsoft.com/office/powerpoint/2010/main" val="306599252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57319287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ue blank">
    <p:bg>
      <p:bgPr>
        <a:solidFill>
          <a:srgbClr val="0078D7"/>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9448800" y="6591303"/>
            <a:ext cx="2465388" cy="266700"/>
          </a:xfrm>
          <a:prstGeom prst="rect">
            <a:avLst/>
          </a:prstGeom>
        </p:spPr>
        <p:txBody>
          <a:bodyPr lIns="91440" rIns="182880"/>
          <a:lstStyle>
            <a:lvl1pPr>
              <a:defRPr sz="900">
                <a:gradFill>
                  <a:gsLst>
                    <a:gs pos="92920">
                      <a:srgbClr val="FFFFFF"/>
                    </a:gs>
                    <a:gs pos="77778">
                      <a:srgbClr val="FFFFFF"/>
                    </a:gs>
                  </a:gsLst>
                  <a:lin ang="5400000" scaled="0"/>
                </a:gradFill>
              </a:defRPr>
            </a:lvl1pPr>
          </a:lstStyle>
          <a:p>
            <a:pPr defTabSz="914225"/>
            <a:fld id="{B34F68F0-1D97-479E-8476-1F6D336BF15A}" type="slidenum">
              <a:rPr lang="en-US" smtClean="0"/>
              <a:pPr defTabSz="914225"/>
              <a:t>‹#›</a:t>
            </a:fld>
            <a:endParaRPr lang="en-US" dirty="0"/>
          </a:p>
        </p:txBody>
      </p:sp>
      <p:sp>
        <p:nvSpPr>
          <p:cNvPr id="3" name="Footer Placeholder 4"/>
          <p:cNvSpPr>
            <a:spLocks noGrp="1"/>
          </p:cNvSpPr>
          <p:nvPr>
            <p:ph type="ftr" sz="quarter" idx="3"/>
          </p:nvPr>
        </p:nvSpPr>
        <p:spPr>
          <a:xfrm>
            <a:off x="266700" y="6591303"/>
            <a:ext cx="5149958" cy="266700"/>
          </a:xfrm>
          <a:prstGeom prst="rect">
            <a:avLst/>
          </a:prstGeom>
        </p:spPr>
        <p:txBody>
          <a:bodyPr vert="horz" lIns="0" tIns="45720" rIns="0" bIns="45720" rtlCol="0" anchor="ctr"/>
          <a:lstStyle>
            <a:lvl1pPr marL="0" algn="l" defTabSz="913874" rtl="0" eaLnBrk="1" latinLnBrk="0" hangingPunct="1">
              <a:defRPr lang="en-US" sz="1000" kern="1200" dirty="0">
                <a:solidFill>
                  <a:schemeClr val="tx1">
                    <a:tint val="75000"/>
                  </a:schemeClr>
                </a:solidFill>
                <a:latin typeface="+mn-lt"/>
                <a:ea typeface="+mn-ea"/>
                <a:cs typeface="+mn-cs"/>
              </a:defRPr>
            </a:lvl1pPr>
          </a:lstStyle>
          <a:p>
            <a:r>
              <a:rPr smtClean="0">
                <a:solidFill>
                  <a:prstClr val="white">
                    <a:tint val="75000"/>
                  </a:prstClr>
                </a:solidFill>
              </a:rPr>
              <a:t>Microsoft Confidential | Shared under NDA</a:t>
            </a:r>
            <a:endParaRPr>
              <a:solidFill>
                <a:prstClr val="white">
                  <a:tint val="75000"/>
                </a:prstClr>
              </a:solidFill>
            </a:endParaRPr>
          </a:p>
        </p:txBody>
      </p:sp>
    </p:spTree>
    <p:extLst>
      <p:ext uri="{BB962C8B-B14F-4D97-AF65-F5344CB8AC3E}">
        <p14:creationId xmlns:p14="http://schemas.microsoft.com/office/powerpoint/2010/main" val="18033520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3471404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583963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9336782" y="6553200"/>
            <a:ext cx="2856367"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18935">
              <a:defRPr/>
            </a:pPr>
            <a:r>
              <a:rPr lang="en-US" sz="800" dirty="0" smtClean="0">
                <a:solidFill>
                  <a:srgbClr val="666666"/>
                </a:solidFill>
              </a:rPr>
              <a:t>MICROSOFT CONFIDENTIAL – For Use Under NDA Only</a:t>
            </a:r>
          </a:p>
        </p:txBody>
      </p:sp>
    </p:spTree>
    <p:extLst>
      <p:ext uri="{BB962C8B-B14F-4D97-AF65-F5344CB8AC3E}">
        <p14:creationId xmlns:p14="http://schemas.microsoft.com/office/powerpoint/2010/main" val="35122062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562821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93824777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8952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631355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006770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347679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01610946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9794898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147195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926464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764954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526603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26623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7673353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34728768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195594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8260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51582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8/18/2015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35908329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118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231107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51879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9740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9152789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1133881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181633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0147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143174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031053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715891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0586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29775419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7065666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4057438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15772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3010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8/18/2015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4790930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112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7180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0786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091829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611270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5727657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2203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74947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9694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157079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27412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07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19971311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8318714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324654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46393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23060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8/18/2015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352599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05930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30139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12636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413985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595617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439282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7451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56507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5623878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2125670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236913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89577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555878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3061653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915558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33029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0151130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117709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465243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177918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3924505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1930721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298305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55288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811829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504744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111359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5028808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3464084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3961534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3398390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4066056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817585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790680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1874881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4.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5.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66" Type="http://schemas.openxmlformats.org/officeDocument/2006/relationships/slideLayout" Target="../slideLayouts/slideLayout132.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61" Type="http://schemas.openxmlformats.org/officeDocument/2006/relationships/slideLayout" Target="../slideLayouts/slideLayout127.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theme" Target="../theme/theme6.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image" Target="../media/image4.pn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theme" Target="../theme/theme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1" r:id="rId5"/>
    <p:sldLayoutId id="2147483684" r:id="rId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9" r:id="rId10"/>
    <p:sldLayoutId id="2147485032" r:id="rId11"/>
    <p:sldLayoutId id="2147485037"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9" r:id="rId10"/>
    <p:sldLayoutId id="2147485006" r:id="rId11"/>
    <p:sldLayoutId id="2147483724"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9169806"/>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 id="2147485054" r:id="rId13"/>
    <p:sldLayoutId id="2147485055" r:id="rId14"/>
    <p:sldLayoutId id="2147485056" r:id="rId15"/>
    <p:sldLayoutId id="2147485057" r:id="rId16"/>
    <p:sldLayoutId id="2147485058" r:id="rId17"/>
    <p:sldLayoutId id="2147485059"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37019351"/>
      </p:ext>
    </p:extLst>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 id="2147485071" r:id="rId11"/>
    <p:sldLayoutId id="2147485072" r:id="rId12"/>
    <p:sldLayoutId id="2147485073" r:id="rId13"/>
    <p:sldLayoutId id="2147485074" r:id="rId14"/>
    <p:sldLayoutId id="2147485075" r:id="rId15"/>
    <p:sldLayoutId id="2147485076" r:id="rId16"/>
    <p:sldLayoutId id="2147485077" r:id="rId17"/>
    <p:sldLayoutId id="2147485078"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8"/>
            <a:ext cx="11653523" cy="982133"/>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4568382"/>
      </p:ext>
    </p:extLst>
  </p:cSld>
  <p:clrMap bg1="lt1" tx1="dk1" bg2="lt2" tx2="dk2" accent1="accent1" accent2="accent2" accent3="accent3" accent4="accent4" accent5="accent5" accent6="accent6" hlink="hlink" folHlink="folHlink"/>
  <p:sldLayoutIdLst>
    <p:sldLayoutId id="2147485080" r:id="rId1"/>
    <p:sldLayoutId id="2147485081" r:id="rId2"/>
    <p:sldLayoutId id="2147485082" r:id="rId3"/>
    <p:sldLayoutId id="2147485083" r:id="rId4"/>
    <p:sldLayoutId id="2147485084" r:id="rId5"/>
    <p:sldLayoutId id="2147485085" r:id="rId6"/>
    <p:sldLayoutId id="2147485086" r:id="rId7"/>
    <p:sldLayoutId id="2147485087" r:id="rId8"/>
    <p:sldLayoutId id="2147485088" r:id="rId9"/>
    <p:sldLayoutId id="2147485089" r:id="rId10"/>
    <p:sldLayoutId id="2147485090" r:id="rId11"/>
    <p:sldLayoutId id="2147485091" r:id="rId12"/>
    <p:sldLayoutId id="2147485092" r:id="rId13"/>
    <p:sldLayoutId id="2147485093" r:id="rId14"/>
    <p:sldLayoutId id="2147485094" r:id="rId15"/>
    <p:sldLayoutId id="2147485095" r:id="rId16"/>
    <p:sldLayoutId id="2147485096" r:id="rId17"/>
    <p:sldLayoutId id="2147485097" r:id="rId18"/>
    <p:sldLayoutId id="2147485098" r:id="rId19"/>
    <p:sldLayoutId id="2147485099" r:id="rId20"/>
    <p:sldLayoutId id="2147485100" r:id="rId21"/>
    <p:sldLayoutId id="2147485101" r:id="rId22"/>
    <p:sldLayoutId id="2147485102" r:id="rId23"/>
    <p:sldLayoutId id="2147485103" r:id="rId24"/>
    <p:sldLayoutId id="2147485104" r:id="rId25"/>
    <p:sldLayoutId id="2147485105" r:id="rId26"/>
    <p:sldLayoutId id="2147485106" r:id="rId27"/>
    <p:sldLayoutId id="2147485107" r:id="rId28"/>
    <p:sldLayoutId id="2147485108" r:id="rId29"/>
    <p:sldLayoutId id="2147485109" r:id="rId30"/>
    <p:sldLayoutId id="2147485110" r:id="rId31"/>
    <p:sldLayoutId id="2147485111" r:id="rId32"/>
    <p:sldLayoutId id="2147485112" r:id="rId33"/>
    <p:sldLayoutId id="2147485113" r:id="rId34"/>
    <p:sldLayoutId id="2147485114" r:id="rId35"/>
    <p:sldLayoutId id="2147485115" r:id="rId36"/>
    <p:sldLayoutId id="2147485116" r:id="rId37"/>
    <p:sldLayoutId id="2147485117" r:id="rId38"/>
    <p:sldLayoutId id="2147485118" r:id="rId39"/>
    <p:sldLayoutId id="2147485119" r:id="rId40"/>
    <p:sldLayoutId id="2147485120" r:id="rId41"/>
    <p:sldLayoutId id="2147485121" r:id="rId42"/>
    <p:sldLayoutId id="2147485122" r:id="rId43"/>
    <p:sldLayoutId id="2147485123" r:id="rId44"/>
    <p:sldLayoutId id="2147485124" r:id="rId45"/>
    <p:sldLayoutId id="2147485125" r:id="rId46"/>
    <p:sldLayoutId id="2147485126" r:id="rId47"/>
    <p:sldLayoutId id="2147485127" r:id="rId48"/>
    <p:sldLayoutId id="2147485128" r:id="rId49"/>
    <p:sldLayoutId id="2147485129" r:id="rId50"/>
    <p:sldLayoutId id="2147485130" r:id="rId51"/>
    <p:sldLayoutId id="2147485131" r:id="rId52"/>
    <p:sldLayoutId id="2147485132" r:id="rId53"/>
    <p:sldLayoutId id="2147485133" r:id="rId54"/>
    <p:sldLayoutId id="2147485134" r:id="rId55"/>
    <p:sldLayoutId id="2147485135" r:id="rId56"/>
    <p:sldLayoutId id="2147485136" r:id="rId57"/>
    <p:sldLayoutId id="2147485137" r:id="rId58"/>
    <p:sldLayoutId id="2147485138" r:id="rId59"/>
    <p:sldLayoutId id="2147485139" r:id="rId60"/>
    <p:sldLayoutId id="2147485140" r:id="rId61"/>
    <p:sldLayoutId id="2147485141" r:id="rId62"/>
    <p:sldLayoutId id="2147485142" r:id="rId63"/>
    <p:sldLayoutId id="2147485144" r:id="rId64"/>
    <p:sldLayoutId id="2147485145" r:id="rId65"/>
    <p:sldLayoutId id="2147485146" r:id="rId66"/>
    <p:sldLayoutId id="2147485147" r:id="rId67"/>
    <p:sldLayoutId id="2147485148" r:id="rId68"/>
    <p:sldLayoutId id="2147485149" r:id="rId69"/>
    <p:sldLayoutId id="2147485150" r:id="rId70"/>
    <p:sldLayoutId id="2147485151" r:id="rId71"/>
  </p:sldLayoutIdLst>
  <p:transition>
    <p:fade/>
  </p:transition>
  <p:timing>
    <p:tnLst>
      <p:par>
        <p:cTn id="1" dur="indefinite" restart="never" nodeType="tmRoot"/>
      </p:par>
    </p:tnLst>
  </p:timing>
  <p:hf hdr="0" ftr="0" dt="0"/>
  <p:txStyles>
    <p:titleStyle>
      <a:lvl1pPr algn="l" defTabSz="914201"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201" rtl="0" eaLnBrk="1" latinLnBrk="0" hangingPunct="1">
        <a:lnSpc>
          <a:spcPct val="90000"/>
        </a:lnSpc>
        <a:spcBef>
          <a:spcPts val="2400"/>
        </a:spcBef>
        <a:buFont typeface="Arial" panose="020B0604020202020204" pitchFamily="34" charset="0"/>
        <a:buNone/>
        <a:defRPr sz="3732" b="0" kern="1200">
          <a:solidFill>
            <a:schemeClr val="accent1"/>
          </a:solidFill>
          <a:latin typeface="+mj-lt"/>
          <a:ea typeface="+mn-ea"/>
          <a:cs typeface="+mn-cs"/>
        </a:defRPr>
      </a:lvl1pPr>
      <a:lvl2pPr marL="0" indent="0" algn="l" defTabSz="914201" rtl="0" eaLnBrk="1" latinLnBrk="0" hangingPunct="1">
        <a:lnSpc>
          <a:spcPct val="90000"/>
        </a:lnSpc>
        <a:spcBef>
          <a:spcPts val="600"/>
        </a:spcBef>
        <a:buFont typeface="Arial" panose="020B0604020202020204" pitchFamily="34" charset="0"/>
        <a:buNone/>
        <a:defRPr sz="1866" kern="1200">
          <a:solidFill>
            <a:schemeClr val="tx1"/>
          </a:solidFill>
          <a:latin typeface="+mn-lt"/>
          <a:ea typeface="+mn-ea"/>
          <a:cs typeface="+mn-cs"/>
        </a:defRPr>
      </a:lvl2pPr>
      <a:lvl3pPr marL="233312" indent="-228550" algn="l" defTabSz="914201"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3pPr>
      <a:lvl4pPr marL="457101" indent="-228550" algn="l" defTabSz="914201"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4pPr>
      <a:lvl5pPr marL="690413" indent="-228550" algn="l" defTabSz="914201"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01" rtl="0" eaLnBrk="1" latinLnBrk="0" hangingPunct="1">
        <a:defRPr sz="1866" kern="1200">
          <a:solidFill>
            <a:schemeClr val="tx1"/>
          </a:solidFill>
          <a:latin typeface="+mn-lt"/>
          <a:ea typeface="+mn-ea"/>
          <a:cs typeface="+mn-cs"/>
        </a:defRPr>
      </a:lvl1pPr>
      <a:lvl2pPr marL="457101" algn="l" defTabSz="914201" rtl="0" eaLnBrk="1" latinLnBrk="0" hangingPunct="1">
        <a:defRPr sz="1866" kern="1200">
          <a:solidFill>
            <a:schemeClr val="tx1"/>
          </a:solidFill>
          <a:latin typeface="+mn-lt"/>
          <a:ea typeface="+mn-ea"/>
          <a:cs typeface="+mn-cs"/>
        </a:defRPr>
      </a:lvl2pPr>
      <a:lvl3pPr marL="914201" algn="l" defTabSz="914201" rtl="0" eaLnBrk="1" latinLnBrk="0" hangingPunct="1">
        <a:defRPr sz="1866" kern="1200">
          <a:solidFill>
            <a:schemeClr val="tx1"/>
          </a:solidFill>
          <a:latin typeface="+mn-lt"/>
          <a:ea typeface="+mn-ea"/>
          <a:cs typeface="+mn-cs"/>
        </a:defRPr>
      </a:lvl3pPr>
      <a:lvl4pPr marL="1371302" algn="l" defTabSz="914201" rtl="0" eaLnBrk="1" latinLnBrk="0" hangingPunct="1">
        <a:defRPr sz="1866" kern="1200">
          <a:solidFill>
            <a:schemeClr val="tx1"/>
          </a:solidFill>
          <a:latin typeface="+mn-lt"/>
          <a:ea typeface="+mn-ea"/>
          <a:cs typeface="+mn-cs"/>
        </a:defRPr>
      </a:lvl4pPr>
      <a:lvl5pPr marL="1828403" algn="l" defTabSz="914201" rtl="0" eaLnBrk="1" latinLnBrk="0" hangingPunct="1">
        <a:defRPr sz="1866" kern="1200">
          <a:solidFill>
            <a:schemeClr val="tx1"/>
          </a:solidFill>
          <a:latin typeface="+mn-lt"/>
          <a:ea typeface="+mn-ea"/>
          <a:cs typeface="+mn-cs"/>
        </a:defRPr>
      </a:lvl5pPr>
      <a:lvl6pPr marL="2285504" algn="l" defTabSz="914201" rtl="0" eaLnBrk="1" latinLnBrk="0" hangingPunct="1">
        <a:defRPr sz="1866" kern="1200">
          <a:solidFill>
            <a:schemeClr val="tx1"/>
          </a:solidFill>
          <a:latin typeface="+mn-lt"/>
          <a:ea typeface="+mn-ea"/>
          <a:cs typeface="+mn-cs"/>
        </a:defRPr>
      </a:lvl6pPr>
      <a:lvl7pPr marL="2742604" algn="l" defTabSz="914201" rtl="0" eaLnBrk="1" latinLnBrk="0" hangingPunct="1">
        <a:defRPr sz="1866" kern="1200">
          <a:solidFill>
            <a:schemeClr val="tx1"/>
          </a:solidFill>
          <a:latin typeface="+mn-lt"/>
          <a:ea typeface="+mn-ea"/>
          <a:cs typeface="+mn-cs"/>
        </a:defRPr>
      </a:lvl7pPr>
      <a:lvl8pPr marL="3199705" algn="l" defTabSz="914201" rtl="0" eaLnBrk="1" latinLnBrk="0" hangingPunct="1">
        <a:defRPr sz="1866" kern="1200">
          <a:solidFill>
            <a:schemeClr val="tx1"/>
          </a:solidFill>
          <a:latin typeface="+mn-lt"/>
          <a:ea typeface="+mn-ea"/>
          <a:cs typeface="+mn-cs"/>
        </a:defRPr>
      </a:lvl8pPr>
      <a:lvl9pPr marL="3656806" algn="l" defTabSz="914201"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4480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5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15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5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2.xml"/><Relationship Id="rId5" Type="http://schemas.openxmlformats.org/officeDocument/2006/relationships/image" Target="../media/image2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 Center</a:t>
            </a:r>
            <a:r>
              <a:rPr lang="en-GB" dirty="0"/>
              <a:t/>
            </a:r>
            <a:br>
              <a:rPr lang="en-GB" dirty="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3878574"/>
            <a:ext cx="8396020" cy="1792326"/>
          </a:xfrm>
        </p:spPr>
        <p:txBody>
          <a:bodyPr/>
          <a:lstStyle/>
          <a:p>
            <a:r>
              <a:rPr lang="en-GB" dirty="0" smtClean="0"/>
              <a:t>Shen Chauhan				Andy Wigley</a:t>
            </a:r>
          </a:p>
          <a:p>
            <a:r>
              <a:rPr lang="en-GB" dirty="0" smtClean="0"/>
              <a:t>@</a:t>
            </a:r>
            <a:r>
              <a:rPr lang="en-GB" dirty="0" err="1" smtClean="0"/>
              <a:t>shenchauhan</a:t>
            </a:r>
            <a:r>
              <a:rPr lang="en-GB" dirty="0" smtClean="0"/>
              <a:t>				@</a:t>
            </a:r>
            <a:r>
              <a:rPr lang="en-GB" dirty="0" err="1" smtClean="0"/>
              <a:t>andy_wigley</a:t>
            </a:r>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4"/>
          <p:cNvSpPr/>
          <p:nvPr/>
        </p:nvSpPr>
        <p:spPr bwMode="auto">
          <a:xfrm>
            <a:off x="545868" y="5098497"/>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Base Price</a:t>
            </a:r>
          </a:p>
        </p:txBody>
      </p:sp>
      <p:sp>
        <p:nvSpPr>
          <p:cNvPr id="48" name="Rectangle 15"/>
          <p:cNvSpPr/>
          <p:nvPr/>
        </p:nvSpPr>
        <p:spPr bwMode="auto">
          <a:xfrm>
            <a:off x="6861081" y="5099792"/>
            <a:ext cx="1381300"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Base Price</a:t>
            </a:r>
          </a:p>
        </p:txBody>
      </p:sp>
      <p:sp>
        <p:nvSpPr>
          <p:cNvPr id="49" name="Rectangle 15"/>
          <p:cNvSpPr/>
          <p:nvPr/>
        </p:nvSpPr>
        <p:spPr bwMode="auto">
          <a:xfrm>
            <a:off x="6856241" y="4407935"/>
            <a:ext cx="4842414"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50" name="Rectangle 16"/>
          <p:cNvSpPr/>
          <p:nvPr/>
        </p:nvSpPr>
        <p:spPr bwMode="auto">
          <a:xfrm>
            <a:off x="1644435" y="5099106"/>
            <a:ext cx="1171478"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Markets</a:t>
            </a:r>
          </a:p>
        </p:txBody>
      </p:sp>
      <p:sp>
        <p:nvSpPr>
          <p:cNvPr id="51" name="Rectangle 15"/>
          <p:cNvSpPr/>
          <p:nvPr/>
        </p:nvSpPr>
        <p:spPr bwMode="auto">
          <a:xfrm>
            <a:off x="545868" y="5927408"/>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Market Prices</a:t>
            </a:r>
          </a:p>
        </p:txBody>
      </p:sp>
      <p:grpSp>
        <p:nvGrpSpPr>
          <p:cNvPr id="55" name="Group 54"/>
          <p:cNvGrpSpPr/>
          <p:nvPr/>
        </p:nvGrpSpPr>
        <p:grpSpPr>
          <a:xfrm>
            <a:off x="526708" y="3295128"/>
            <a:ext cx="4842414" cy="971127"/>
            <a:chOff x="682181" y="1180744"/>
            <a:chExt cx="4939514" cy="990600"/>
          </a:xfrm>
        </p:grpSpPr>
        <p:sp>
          <p:nvSpPr>
            <p:cNvPr id="56" name="Rectangle 13"/>
            <p:cNvSpPr/>
            <p:nvPr/>
          </p:nvSpPr>
          <p:spPr bwMode="auto">
            <a:xfrm>
              <a:off x="682181"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9"/>
            <p:cNvPicPr>
              <a:picLocks noChangeAspect="1"/>
            </p:cNvPicPr>
            <p:nvPr/>
          </p:nvPicPr>
          <p:blipFill>
            <a:blip r:embed="rId3"/>
            <a:stretch>
              <a:fillRect/>
            </a:stretch>
          </p:blipFill>
          <p:spPr>
            <a:xfrm>
              <a:off x="1281979" y="1405427"/>
              <a:ext cx="3766462" cy="585506"/>
            </a:xfrm>
            <a:prstGeom prst="rect">
              <a:avLst/>
            </a:prstGeom>
          </p:spPr>
        </p:pic>
      </p:grpSp>
      <p:grpSp>
        <p:nvGrpSpPr>
          <p:cNvPr id="58" name="Group 57"/>
          <p:cNvGrpSpPr/>
          <p:nvPr/>
        </p:nvGrpSpPr>
        <p:grpSpPr>
          <a:xfrm>
            <a:off x="6859800" y="3295128"/>
            <a:ext cx="4842414" cy="971127"/>
            <a:chOff x="6993723" y="1180744"/>
            <a:chExt cx="4939514" cy="990600"/>
          </a:xfrm>
        </p:grpSpPr>
        <p:sp>
          <p:nvSpPr>
            <p:cNvPr id="59" name="Rectangle 13"/>
            <p:cNvSpPr/>
            <p:nvPr/>
          </p:nvSpPr>
          <p:spPr bwMode="auto">
            <a:xfrm>
              <a:off x="6993723"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67"/>
            <p:cNvPicPr>
              <a:picLocks noChangeAspect="1"/>
            </p:cNvPicPr>
            <p:nvPr/>
          </p:nvPicPr>
          <p:blipFill rotWithShape="1">
            <a:blip r:embed="rId4" cstate="screen">
              <a:extLst>
                <a:ext uri="{28A0092B-C50C-407E-A947-70E740481C1C}">
                  <a14:useLocalDpi xmlns:a14="http://schemas.microsoft.com/office/drawing/2010/main"/>
                </a:ext>
              </a:extLst>
            </a:blip>
            <a:srcRect l="1168"/>
            <a:stretch/>
          </p:blipFill>
          <p:spPr>
            <a:xfrm>
              <a:off x="7997224" y="1347811"/>
              <a:ext cx="2932511" cy="700737"/>
            </a:xfrm>
            <a:prstGeom prst="rect">
              <a:avLst/>
            </a:prstGeom>
          </p:spPr>
        </p:pic>
      </p:grpSp>
      <p:sp>
        <p:nvSpPr>
          <p:cNvPr id="61" name="Rectangle 16"/>
          <p:cNvSpPr/>
          <p:nvPr/>
        </p:nvSpPr>
        <p:spPr bwMode="auto">
          <a:xfrm>
            <a:off x="9406312" y="5099792"/>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Description</a:t>
            </a:r>
          </a:p>
        </p:txBody>
      </p:sp>
      <p:sp>
        <p:nvSpPr>
          <p:cNvPr id="62" name="Rectangle 15"/>
          <p:cNvSpPr/>
          <p:nvPr/>
        </p:nvSpPr>
        <p:spPr bwMode="auto">
          <a:xfrm>
            <a:off x="8306074" y="5098496"/>
            <a:ext cx="1036543" cy="784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Markets</a:t>
            </a:r>
          </a:p>
        </p:txBody>
      </p:sp>
      <p:sp>
        <p:nvSpPr>
          <p:cNvPr id="65" name="Rectangle 15"/>
          <p:cNvSpPr/>
          <p:nvPr/>
        </p:nvSpPr>
        <p:spPr bwMode="auto">
          <a:xfrm>
            <a:off x="10672766" y="5099792"/>
            <a:ext cx="1036543" cy="78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Category</a:t>
            </a:r>
          </a:p>
        </p:txBody>
      </p:sp>
      <p:sp>
        <p:nvSpPr>
          <p:cNvPr id="67" name="Rectangle 15"/>
          <p:cNvSpPr/>
          <p:nvPr/>
        </p:nvSpPr>
        <p:spPr bwMode="auto">
          <a:xfrm>
            <a:off x="526708" y="4407935"/>
            <a:ext cx="4842414" cy="605067"/>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 name="Title 2"/>
          <p:cNvSpPr>
            <a:spLocks noGrp="1"/>
          </p:cNvSpPr>
          <p:nvPr>
            <p:ph type="title"/>
          </p:nvPr>
        </p:nvSpPr>
        <p:spPr/>
        <p:txBody>
          <a:bodyPr/>
          <a:lstStyle/>
          <a:p>
            <a:r>
              <a:rPr lang="en-US" dirty="0" smtClean="0"/>
              <a:t>Merging details</a:t>
            </a:r>
            <a:endParaRPr lang="en-US" dirty="0"/>
          </a:p>
        </p:txBody>
      </p:sp>
      <p:grpSp>
        <p:nvGrpSpPr>
          <p:cNvPr id="2" name="Group 1"/>
          <p:cNvGrpSpPr/>
          <p:nvPr/>
        </p:nvGrpSpPr>
        <p:grpSpPr>
          <a:xfrm>
            <a:off x="3674793" y="1337342"/>
            <a:ext cx="4842414" cy="971127"/>
            <a:chOff x="3748480" y="1363662"/>
            <a:chExt cx="4939514" cy="990600"/>
          </a:xfrm>
        </p:grpSpPr>
        <p:sp>
          <p:nvSpPr>
            <p:cNvPr id="28" name="Rectangle 13"/>
            <p:cNvSpPr/>
            <p:nvPr/>
          </p:nvSpPr>
          <p:spPr bwMode="auto">
            <a:xfrm>
              <a:off x="3748480" y="1363662"/>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94137" y="1415719"/>
              <a:ext cx="4648200" cy="886485"/>
            </a:xfrm>
            <a:prstGeom prst="rect">
              <a:avLst/>
            </a:prstGeom>
          </p:spPr>
        </p:pic>
      </p:grpSp>
      <p:sp>
        <p:nvSpPr>
          <p:cNvPr id="52" name="Rectangle 16"/>
          <p:cNvSpPr/>
          <p:nvPr/>
        </p:nvSpPr>
        <p:spPr bwMode="auto">
          <a:xfrm>
            <a:off x="4257372" y="5098496"/>
            <a:ext cx="1111750"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Category</a:t>
            </a:r>
          </a:p>
        </p:txBody>
      </p:sp>
      <p:sp>
        <p:nvSpPr>
          <p:cNvPr id="53" name="Rectangle 16"/>
          <p:cNvSpPr/>
          <p:nvPr/>
        </p:nvSpPr>
        <p:spPr bwMode="auto">
          <a:xfrm>
            <a:off x="2877936" y="5098496"/>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Description</a:t>
            </a:r>
          </a:p>
        </p:txBody>
      </p:sp>
      <p:sp>
        <p:nvSpPr>
          <p:cNvPr id="54" name="Rectangle 16"/>
          <p:cNvSpPr/>
          <p:nvPr/>
        </p:nvSpPr>
        <p:spPr bwMode="auto">
          <a:xfrm>
            <a:off x="2877936" y="5927408"/>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Screenshots</a:t>
            </a:r>
          </a:p>
        </p:txBody>
      </p:sp>
      <p:sp>
        <p:nvSpPr>
          <p:cNvPr id="69" name="Rectangle 16"/>
          <p:cNvSpPr/>
          <p:nvPr/>
        </p:nvSpPr>
        <p:spPr bwMode="auto">
          <a:xfrm>
            <a:off x="9406312" y="5931519"/>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Screenshots</a:t>
            </a:r>
          </a:p>
        </p:txBody>
      </p:sp>
      <p:sp>
        <p:nvSpPr>
          <p:cNvPr id="78" name="Rectangle 14"/>
          <p:cNvSpPr/>
          <p:nvPr/>
        </p:nvSpPr>
        <p:spPr bwMode="auto">
          <a:xfrm>
            <a:off x="3693953" y="3140710"/>
            <a:ext cx="1036543"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Base Price</a:t>
            </a:r>
          </a:p>
        </p:txBody>
      </p:sp>
      <p:grpSp>
        <p:nvGrpSpPr>
          <p:cNvPr id="8" name="Group 7"/>
          <p:cNvGrpSpPr/>
          <p:nvPr/>
        </p:nvGrpSpPr>
        <p:grpSpPr>
          <a:xfrm>
            <a:off x="4790775" y="3140710"/>
            <a:ext cx="1173223" cy="745234"/>
            <a:chOff x="4886839" y="3203191"/>
            <a:chExt cx="1196749" cy="760178"/>
          </a:xfrm>
        </p:grpSpPr>
        <p:sp>
          <p:nvSpPr>
            <p:cNvPr id="86" name="Rectangle 16"/>
            <p:cNvSpPr/>
            <p:nvPr/>
          </p:nvSpPr>
          <p:spPr bwMode="auto">
            <a:xfrm>
              <a:off x="4886839" y="3203304"/>
              <a:ext cx="588005" cy="75955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16"/>
            <p:cNvSpPr/>
            <p:nvPr/>
          </p:nvSpPr>
          <p:spPr bwMode="auto">
            <a:xfrm>
              <a:off x="5474845" y="3203191"/>
              <a:ext cx="606964" cy="75955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16"/>
            <p:cNvSpPr/>
            <p:nvPr/>
          </p:nvSpPr>
          <p:spPr bwMode="auto">
            <a:xfrm>
              <a:off x="4888619" y="3203813"/>
              <a:ext cx="1194969" cy="75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Markets</a:t>
              </a:r>
            </a:p>
          </p:txBody>
        </p:sp>
      </p:grpSp>
      <p:sp>
        <p:nvSpPr>
          <p:cNvPr id="80" name="Rectangle 15"/>
          <p:cNvSpPr/>
          <p:nvPr/>
        </p:nvSpPr>
        <p:spPr bwMode="auto">
          <a:xfrm>
            <a:off x="3693953" y="3969622"/>
            <a:ext cx="1036543" cy="74805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Market Prices</a:t>
            </a:r>
          </a:p>
        </p:txBody>
      </p:sp>
      <p:sp>
        <p:nvSpPr>
          <p:cNvPr id="81" name="Rectangle 15"/>
          <p:cNvSpPr/>
          <p:nvPr/>
        </p:nvSpPr>
        <p:spPr bwMode="auto">
          <a:xfrm>
            <a:off x="3674793" y="2450149"/>
            <a:ext cx="4842414" cy="60506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2" name="Rectangle 16"/>
          <p:cNvSpPr/>
          <p:nvPr/>
        </p:nvSpPr>
        <p:spPr bwMode="auto">
          <a:xfrm>
            <a:off x="7405457" y="3140710"/>
            <a:ext cx="1111750"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Category</a:t>
            </a:r>
          </a:p>
        </p:txBody>
      </p:sp>
      <p:sp>
        <p:nvSpPr>
          <p:cNvPr id="83" name="Rectangle 16"/>
          <p:cNvSpPr/>
          <p:nvPr/>
        </p:nvSpPr>
        <p:spPr bwMode="auto">
          <a:xfrm>
            <a:off x="6026021" y="3140710"/>
            <a:ext cx="1315372"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Description</a:t>
            </a:r>
          </a:p>
        </p:txBody>
      </p:sp>
      <p:sp>
        <p:nvSpPr>
          <p:cNvPr id="84" name="Rectangle 16"/>
          <p:cNvSpPr/>
          <p:nvPr/>
        </p:nvSpPr>
        <p:spPr bwMode="auto">
          <a:xfrm>
            <a:off x="6026021" y="3969621"/>
            <a:ext cx="1315372"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Screenshots</a:t>
            </a:r>
          </a:p>
        </p:txBody>
      </p:sp>
      <p:sp>
        <p:nvSpPr>
          <p:cNvPr id="85" name="Rectangle 16"/>
          <p:cNvSpPr/>
          <p:nvPr/>
        </p:nvSpPr>
        <p:spPr bwMode="auto">
          <a:xfrm>
            <a:off x="6011617" y="4798533"/>
            <a:ext cx="1315372" cy="7446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Screenshots</a:t>
            </a:r>
          </a:p>
        </p:txBody>
      </p:sp>
      <p:sp>
        <p:nvSpPr>
          <p:cNvPr id="6" name="TextBox 5"/>
          <p:cNvSpPr txBox="1"/>
          <p:nvPr/>
        </p:nvSpPr>
        <p:spPr>
          <a:xfrm>
            <a:off x="8934680" y="1339167"/>
            <a:ext cx="2743744" cy="1016818"/>
          </a:xfrm>
          <a:prstGeom prst="rect">
            <a:avLst/>
          </a:prstGeom>
          <a:noFill/>
          <a:ln>
            <a:solidFill>
              <a:schemeClr val="tx1">
                <a:lumMod val="75000"/>
              </a:schemeClr>
            </a:solidFill>
          </a:ln>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latin typeface="Segoe UI Light"/>
              </a:rPr>
              <a:t>    Windows Phone</a:t>
            </a:r>
          </a:p>
          <a:p>
            <a:pPr defTabSz="914367">
              <a:lnSpc>
                <a:spcPct val="90000"/>
              </a:lnSpc>
              <a:spcAft>
                <a:spcPts val="588"/>
              </a:spcAft>
            </a:pPr>
            <a:r>
              <a:rPr lang="en-US" sz="2353" dirty="0">
                <a:gradFill>
                  <a:gsLst>
                    <a:gs pos="2917">
                      <a:srgbClr val="404040"/>
                    </a:gs>
                    <a:gs pos="30000">
                      <a:srgbClr val="404040"/>
                    </a:gs>
                  </a:gsLst>
                  <a:lin ang="5400000" scaled="0"/>
                </a:gradFill>
                <a:latin typeface="Segoe UI Light"/>
              </a:rPr>
              <a:t>    Windows</a:t>
            </a:r>
          </a:p>
        </p:txBody>
      </p:sp>
      <p:sp>
        <p:nvSpPr>
          <p:cNvPr id="88" name="Rectangle 15"/>
          <p:cNvSpPr/>
          <p:nvPr/>
        </p:nvSpPr>
        <p:spPr bwMode="auto">
          <a:xfrm>
            <a:off x="9124686" y="1914515"/>
            <a:ext cx="250999" cy="2546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15"/>
          <p:cNvSpPr/>
          <p:nvPr/>
        </p:nvSpPr>
        <p:spPr bwMode="auto">
          <a:xfrm>
            <a:off x="9124686" y="1524894"/>
            <a:ext cx="250999" cy="25461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313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7"/>
                                        </p:tgtEl>
                                      </p:cBhvr>
                                    </p:animEffect>
                                    <p:set>
                                      <p:cBhvr>
                                        <p:cTn id="19" dur="1" fill="hold">
                                          <p:stCondLst>
                                            <p:cond delay="499"/>
                                          </p:stCondLst>
                                        </p:cTn>
                                        <p:tgtEl>
                                          <p:spTgt spid="6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8"/>
                                        </p:tgtEl>
                                      </p:cBhvr>
                                    </p:animEffect>
                                    <p:set>
                                      <p:cBhvr>
                                        <p:cTn id="31" dur="1" fill="hold">
                                          <p:stCondLst>
                                            <p:cond delay="499"/>
                                          </p:stCondLst>
                                        </p:cTn>
                                        <p:tgtEl>
                                          <p:spTgt spid="48"/>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1000"/>
                            </p:stCondLst>
                            <p:childTnLst>
                              <p:par>
                                <p:cTn id="37" presetID="10" presetClass="exit" presetSubtype="0" fill="hold" grpId="0" nodeType="afterEffect">
                                  <p:stCondLst>
                                    <p:cond delay="0"/>
                                  </p:stCondLst>
                                  <p:childTnLst>
                                    <p:animEffect transition="out" filter="fade">
                                      <p:cBhvr>
                                        <p:cTn id="38" dur="500"/>
                                        <p:tgtEl>
                                          <p:spTgt spid="47"/>
                                        </p:tgtEl>
                                      </p:cBhvr>
                                    </p:animEffect>
                                    <p:set>
                                      <p:cBhvr>
                                        <p:cTn id="39" dur="1" fill="hold">
                                          <p:stCondLst>
                                            <p:cond delay="499"/>
                                          </p:stCondLst>
                                        </p:cTn>
                                        <p:tgtEl>
                                          <p:spTgt spid="4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51"/>
                                        </p:tgtEl>
                                      </p:cBhvr>
                                    </p:animEffect>
                                    <p:set>
                                      <p:cBhvr>
                                        <p:cTn id="44" dur="1" fill="hold">
                                          <p:stCondLst>
                                            <p:cond delay="499"/>
                                          </p:stCondLst>
                                        </p:cTn>
                                        <p:tgtEl>
                                          <p:spTgt spid="51"/>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50"/>
                                        </p:tgtEl>
                                      </p:cBhvr>
                                    </p:animEffect>
                                    <p:set>
                                      <p:cBhvr>
                                        <p:cTn id="53" dur="1" fill="hold">
                                          <p:stCondLst>
                                            <p:cond delay="499"/>
                                          </p:stCondLst>
                                        </p:cTn>
                                        <p:tgtEl>
                                          <p:spTgt spid="50"/>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62"/>
                                        </p:tgtEl>
                                      </p:cBhvr>
                                    </p:animEffect>
                                    <p:set>
                                      <p:cBhvr>
                                        <p:cTn id="56" dur="1" fill="hold">
                                          <p:stCondLst>
                                            <p:cond delay="499"/>
                                          </p:stCondLst>
                                        </p:cTn>
                                        <p:tgtEl>
                                          <p:spTgt spid="6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childTnLst>
                          </p:cTn>
                        </p:par>
                        <p:par>
                          <p:cTn id="70" fill="hold">
                            <p:stCondLst>
                              <p:cond delay="1000"/>
                            </p:stCondLst>
                            <p:childTnLst>
                              <p:par>
                                <p:cTn id="71" presetID="10" presetClass="exit" presetSubtype="0" fill="hold" grpId="0" nodeType="afterEffect">
                                  <p:stCondLst>
                                    <p:cond delay="0"/>
                                  </p:stCondLst>
                                  <p:childTnLst>
                                    <p:animEffect transition="out" filter="fade">
                                      <p:cBhvr>
                                        <p:cTn id="72" dur="500"/>
                                        <p:tgtEl>
                                          <p:spTgt spid="53"/>
                                        </p:tgtEl>
                                      </p:cBhvr>
                                    </p:animEffect>
                                    <p:set>
                                      <p:cBhvr>
                                        <p:cTn id="73" dur="1" fill="hold">
                                          <p:stCondLst>
                                            <p:cond delay="499"/>
                                          </p:stCondLst>
                                        </p:cTn>
                                        <p:tgtEl>
                                          <p:spTgt spid="5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0" nodeType="clickEffect">
                                  <p:stCondLst>
                                    <p:cond delay="0"/>
                                  </p:stCondLst>
                                  <p:childTnLst>
                                    <p:animEffect transition="out" filter="fade">
                                      <p:cBhvr>
                                        <p:cTn id="77" dur="500"/>
                                        <p:tgtEl>
                                          <p:spTgt spid="54"/>
                                        </p:tgtEl>
                                      </p:cBhvr>
                                    </p:animEffect>
                                    <p:set>
                                      <p:cBhvr>
                                        <p:cTn id="78" dur="1" fill="hold">
                                          <p:stCondLst>
                                            <p:cond delay="499"/>
                                          </p:stCondLst>
                                        </p:cTn>
                                        <p:tgtEl>
                                          <p:spTgt spid="5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69"/>
                                        </p:tgtEl>
                                      </p:cBhvr>
                                    </p:animEffect>
                                    <p:set>
                                      <p:cBhvr>
                                        <p:cTn id="81" dur="1" fill="hold">
                                          <p:stCondLst>
                                            <p:cond delay="499"/>
                                          </p:stCondLst>
                                        </p:cTn>
                                        <p:tgtEl>
                                          <p:spTgt spid="69"/>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0" nodeType="clickEffect">
                                  <p:stCondLst>
                                    <p:cond delay="0"/>
                                  </p:stCondLst>
                                  <p:childTnLst>
                                    <p:animEffect transition="out" filter="fade">
                                      <p:cBhvr>
                                        <p:cTn id="92" dur="500"/>
                                        <p:tgtEl>
                                          <p:spTgt spid="65"/>
                                        </p:tgtEl>
                                      </p:cBhvr>
                                    </p:animEffect>
                                    <p:set>
                                      <p:cBhvr>
                                        <p:cTn id="93" dur="1" fill="hold">
                                          <p:stCondLst>
                                            <p:cond delay="499"/>
                                          </p:stCondLst>
                                        </p:cTn>
                                        <p:tgtEl>
                                          <p:spTgt spid="65"/>
                                        </p:tgtEl>
                                        <p:attrNameLst>
                                          <p:attrName>style.visibility</p:attrName>
                                        </p:attrNameLst>
                                      </p:cBhvr>
                                      <p:to>
                                        <p:strVal val="hidden"/>
                                      </p:to>
                                    </p:se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fade">
                                      <p:cBhvr>
                                        <p:cTn id="97" dur="500"/>
                                        <p:tgtEl>
                                          <p:spTgt spid="82"/>
                                        </p:tgtEl>
                                      </p:cBhvr>
                                    </p:animEffect>
                                  </p:childTnLst>
                                </p:cTn>
                              </p:par>
                            </p:childTnLst>
                          </p:cTn>
                        </p:par>
                        <p:par>
                          <p:cTn id="98" fill="hold">
                            <p:stCondLst>
                              <p:cond delay="1000"/>
                            </p:stCondLst>
                            <p:childTnLst>
                              <p:par>
                                <p:cTn id="99" presetID="10" presetClass="exit" presetSubtype="0" fill="hold" grpId="0" nodeType="afterEffect">
                                  <p:stCondLst>
                                    <p:cond delay="0"/>
                                  </p:stCondLst>
                                  <p:childTnLst>
                                    <p:animEffect transition="out" filter="fade">
                                      <p:cBhvr>
                                        <p:cTn id="100" dur="500"/>
                                        <p:tgtEl>
                                          <p:spTgt spid="52"/>
                                        </p:tgtEl>
                                      </p:cBhvr>
                                    </p:animEffect>
                                    <p:set>
                                      <p:cBhvr>
                                        <p:cTn id="101"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1" grpId="0" animBg="1"/>
      <p:bldP spid="62" grpId="0" animBg="1"/>
      <p:bldP spid="65" grpId="0" animBg="1"/>
      <p:bldP spid="67" grpId="0" animBg="1"/>
      <p:bldP spid="52" grpId="0" animBg="1"/>
      <p:bldP spid="53" grpId="0" animBg="1"/>
      <p:bldP spid="54" grpId="0" animBg="1"/>
      <p:bldP spid="69" grpId="0" animBg="1"/>
      <p:bldP spid="78" grpId="0" animBg="1"/>
      <p:bldP spid="80" grpId="0" animBg="1"/>
      <p:bldP spid="81" grpId="0" animBg="1"/>
      <p:bldP spid="82" grpId="0" animBg="1"/>
      <p:bldP spid="83" grpId="0" animBg="1"/>
      <p:bldP spid="84" grpId="0"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r>
              <a:rPr lang="en-US" b="1" dirty="0">
                <a:solidFill>
                  <a:srgbClr val="404040"/>
                </a:solidFill>
              </a:rPr>
              <a:t>50%</a:t>
            </a:r>
            <a:r>
              <a:rPr lang="en-US" dirty="0">
                <a:solidFill>
                  <a:srgbClr val="404040"/>
                </a:solidFill>
              </a:rPr>
              <a:t> faster average startup time</a:t>
            </a:r>
            <a:endParaRPr lang="en-US" dirty="0" smtClean="0"/>
          </a:p>
          <a:p>
            <a:r>
              <a:rPr lang="en-US" b="1" dirty="0">
                <a:solidFill>
                  <a:srgbClr val="404040"/>
                </a:solidFill>
              </a:rPr>
              <a:t>14% </a:t>
            </a:r>
            <a:r>
              <a:rPr lang="en-US" dirty="0">
                <a:solidFill>
                  <a:srgbClr val="404040"/>
                </a:solidFill>
              </a:rPr>
              <a:t>less average memory usage</a:t>
            </a:r>
            <a:endParaRPr lang="en-US" dirty="0" smtClean="0"/>
          </a:p>
        </p:txBody>
      </p:sp>
      <p:sp>
        <p:nvSpPr>
          <p:cNvPr id="5" name="Title 4"/>
          <p:cNvSpPr>
            <a:spLocks noGrp="1"/>
          </p:cNvSpPr>
          <p:nvPr>
            <p:ph type="ctrTitle"/>
          </p:nvPr>
        </p:nvSpPr>
        <p:spPr>
          <a:xfrm>
            <a:off x="269240" y="1507825"/>
            <a:ext cx="3854647" cy="38423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a:lstStyle/>
          <a:p>
            <a:r>
              <a:rPr lang="en-US" dirty="0" smtClean="0"/>
              <a:t>.NET Native compilation</a:t>
            </a:r>
            <a:endParaRPr lang="en-US" dirty="0"/>
          </a:p>
        </p:txBody>
      </p:sp>
    </p:spTree>
    <p:extLst>
      <p:ext uri="{BB962C8B-B14F-4D97-AF65-F5344CB8AC3E}">
        <p14:creationId xmlns:p14="http://schemas.microsoft.com/office/powerpoint/2010/main" val="352679945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the Dev Center</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86341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Package filters</a:t>
            </a:r>
            <a:endParaRPr lang="en-US" dirty="0"/>
          </a:p>
        </p:txBody>
      </p:sp>
    </p:spTree>
    <p:extLst>
      <p:ext uri="{BB962C8B-B14F-4D97-AF65-F5344CB8AC3E}">
        <p14:creationId xmlns:p14="http://schemas.microsoft.com/office/powerpoint/2010/main" val="2606114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smtClean="0">
                <a:solidFill>
                  <a:srgbClr val="404040"/>
                </a:solidFill>
              </a:rPr>
              <a:t>Runtime adaptation typically gives your customers the best experience</a:t>
            </a:r>
            <a:endParaRPr lang="en-US" dirty="0">
              <a:solidFill>
                <a:srgbClr val="404040"/>
              </a:solidFill>
            </a:endParaRPr>
          </a:p>
        </p:txBody>
      </p:sp>
      <p:sp>
        <p:nvSpPr>
          <p:cNvPr id="3" name="Title 2"/>
          <p:cNvSpPr>
            <a:spLocks noGrp="1"/>
          </p:cNvSpPr>
          <p:nvPr>
            <p:ph type="ctrTitle"/>
          </p:nvPr>
        </p:nvSpPr>
        <p:spPr>
          <a:solidFill>
            <a:srgbClr val="0078D7"/>
          </a:solidFill>
        </p:spPr>
        <p:txBody>
          <a:bodyPr/>
          <a:lstStyle/>
          <a:p>
            <a:r>
              <a:rPr lang="en-US" dirty="0" smtClean="0"/>
              <a:t>Supporting different devices</a:t>
            </a:r>
            <a:endParaRPr lang="en-US" dirty="0"/>
          </a:p>
        </p:txBody>
      </p:sp>
    </p:spTree>
    <p:extLst>
      <p:ext uri="{BB962C8B-B14F-4D97-AF65-F5344CB8AC3E}">
        <p14:creationId xmlns:p14="http://schemas.microsoft.com/office/powerpoint/2010/main" val="368875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3137" dirty="0">
                <a:solidFill>
                  <a:srgbClr val="404040"/>
                </a:solidFill>
              </a:rPr>
              <a:t>Device family</a:t>
            </a:r>
          </a:p>
          <a:p>
            <a:pPr lvl="1"/>
            <a:r>
              <a:rPr lang="en-US" sz="1765" dirty="0">
                <a:solidFill>
                  <a:srgbClr val="404040"/>
                </a:solidFill>
              </a:rPr>
              <a:t>Universal, Desktop, Mobile, Xbox, Team, Holographic </a:t>
            </a:r>
          </a:p>
          <a:p>
            <a:pPr lvl="1"/>
            <a:r>
              <a:rPr lang="en-US" sz="1765" dirty="0">
                <a:solidFill>
                  <a:srgbClr val="404040"/>
                </a:solidFill>
              </a:rPr>
              <a:t>Can precisely specify required minimum device family version</a:t>
            </a:r>
            <a:endParaRPr lang="en-US" sz="1568" dirty="0">
              <a:solidFill>
                <a:srgbClr val="404040"/>
              </a:solidFill>
            </a:endParaRPr>
          </a:p>
          <a:p>
            <a:pPr marL="0" indent="0">
              <a:buNone/>
            </a:pPr>
            <a:r>
              <a:rPr lang="en-US" sz="3137" dirty="0">
                <a:solidFill>
                  <a:srgbClr val="404040"/>
                </a:solidFill>
              </a:rPr>
              <a:t>Processor architecture</a:t>
            </a:r>
          </a:p>
          <a:p>
            <a:pPr lvl="1"/>
            <a:r>
              <a:rPr lang="en-US" sz="1765" dirty="0">
                <a:solidFill>
                  <a:srgbClr val="404040"/>
                </a:solidFill>
              </a:rPr>
              <a:t>ARM, x86, x64, Neutral</a:t>
            </a:r>
          </a:p>
          <a:p>
            <a:pPr marL="0" indent="0">
              <a:buNone/>
            </a:pPr>
            <a:r>
              <a:rPr lang="en-US" sz="3137" dirty="0">
                <a:solidFill>
                  <a:srgbClr val="404040"/>
                </a:solidFill>
              </a:rPr>
              <a:t>Foreground memory </a:t>
            </a:r>
            <a:r>
              <a:rPr lang="en-US" sz="3137" dirty="0">
                <a:solidFill>
                  <a:schemeClr val="bg1">
                    <a:lumMod val="65000"/>
                  </a:schemeClr>
                </a:solidFill>
              </a:rPr>
              <a:t>[optional]</a:t>
            </a:r>
          </a:p>
          <a:p>
            <a:pPr lvl="1"/>
            <a:r>
              <a:rPr lang="en-US" sz="1765" dirty="0">
                <a:solidFill>
                  <a:srgbClr val="404040"/>
                </a:solidFill>
              </a:rPr>
              <a:t>Amount of memory your app can use while it is running in the foreground</a:t>
            </a:r>
          </a:p>
          <a:p>
            <a:pPr lvl="1"/>
            <a:r>
              <a:rPr lang="en-US" sz="1765" dirty="0">
                <a:solidFill>
                  <a:srgbClr val="404040"/>
                </a:solidFill>
              </a:rPr>
              <a:t>300MB, 750MB, 1000MB, 2000MB</a:t>
            </a:r>
          </a:p>
          <a:p>
            <a:pPr marL="0" indent="0">
              <a:buNone/>
            </a:pPr>
            <a:r>
              <a:rPr lang="en-US" sz="3137" dirty="0">
                <a:solidFill>
                  <a:srgbClr val="404040"/>
                </a:solidFill>
              </a:rPr>
              <a:t>DirectX </a:t>
            </a:r>
            <a:r>
              <a:rPr lang="en-US" sz="3137" dirty="0">
                <a:solidFill>
                  <a:schemeClr val="bg1">
                    <a:lumMod val="65000"/>
                  </a:schemeClr>
                </a:solidFill>
              </a:rPr>
              <a:t>[optional]</a:t>
            </a:r>
          </a:p>
          <a:p>
            <a:pPr lvl="1"/>
            <a:r>
              <a:rPr lang="en-US" sz="1765" dirty="0">
                <a:solidFill>
                  <a:srgbClr val="404040"/>
                </a:solidFill>
              </a:rPr>
              <a:t>Combination of DirectX API version and DirectX hardware feature level</a:t>
            </a:r>
          </a:p>
        </p:txBody>
      </p:sp>
      <p:sp>
        <p:nvSpPr>
          <p:cNvPr id="3" name="Title 2"/>
          <p:cNvSpPr>
            <a:spLocks noGrp="1"/>
          </p:cNvSpPr>
          <p:nvPr>
            <p:ph type="title"/>
          </p:nvPr>
        </p:nvSpPr>
        <p:spPr/>
        <p:txBody>
          <a:bodyPr/>
          <a:lstStyle/>
          <a:p>
            <a:r>
              <a:rPr lang="en-US" dirty="0"/>
              <a:t>Windows</a:t>
            </a:r>
            <a:r>
              <a:rPr lang="en-US"/>
              <a:t> 10 packages</a:t>
            </a:r>
            <a:endParaRPr lang="en-US" dirty="0"/>
          </a:p>
        </p:txBody>
      </p:sp>
      <p:sp>
        <p:nvSpPr>
          <p:cNvPr id="4" name="Content Placeholder 3"/>
          <p:cNvSpPr>
            <a:spLocks noGrp="1"/>
          </p:cNvSpPr>
          <p:nvPr>
            <p:ph type="body" sz="quarter" idx="11"/>
          </p:nvPr>
        </p:nvSpPr>
        <p:spPr/>
        <p:txBody>
          <a:bodyPr/>
          <a:lstStyle/>
          <a:p>
            <a:r>
              <a:rPr lang="en-US" sz="1961" dirty="0">
                <a:solidFill>
                  <a:srgbClr val="404040"/>
                </a:solidFill>
              </a:rPr>
              <a:t>A package is </a:t>
            </a:r>
            <a:r>
              <a:rPr lang="en-US" sz="1961" b="1" dirty="0">
                <a:solidFill>
                  <a:srgbClr val="404040"/>
                </a:solidFill>
              </a:rPr>
              <a:t>applicable</a:t>
            </a:r>
            <a:r>
              <a:rPr lang="en-US" sz="1961" dirty="0">
                <a:solidFill>
                  <a:srgbClr val="404040"/>
                </a:solidFill>
              </a:rPr>
              <a:t> to a device if the device satisfies all the declared dependencies</a:t>
            </a:r>
          </a:p>
        </p:txBody>
      </p:sp>
    </p:spTree>
    <p:extLst>
      <p:ext uri="{BB962C8B-B14F-4D97-AF65-F5344CB8AC3E}">
        <p14:creationId xmlns:p14="http://schemas.microsoft.com/office/powerpoint/2010/main" val="16978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selection</a:t>
            </a:r>
            <a:endParaRPr lang="en-US" dirty="0"/>
          </a:p>
        </p:txBody>
      </p:sp>
      <p:sp>
        <p:nvSpPr>
          <p:cNvPr id="4" name="Content Placeholder 3"/>
          <p:cNvSpPr>
            <a:spLocks noGrp="1"/>
          </p:cNvSpPr>
          <p:nvPr>
            <p:ph sz="half" idx="1"/>
          </p:nvPr>
        </p:nvSpPr>
        <p:spPr>
          <a:xfrm>
            <a:off x="855751" y="1862191"/>
            <a:ext cx="5284753" cy="3729337"/>
          </a:xfrm>
        </p:spPr>
        <p:txBody>
          <a:bodyPr/>
          <a:lstStyle/>
          <a:p>
            <a:pPr marL="0" indent="0">
              <a:buNone/>
            </a:pPr>
            <a:r>
              <a:rPr lang="en-US" sz="2353" dirty="0">
                <a:solidFill>
                  <a:srgbClr val="404040"/>
                </a:solidFill>
              </a:rPr>
              <a:t>Customers think in terms of apps: They don’t see individual packages</a:t>
            </a:r>
          </a:p>
          <a:p>
            <a:pPr marL="0" indent="0">
              <a:buNone/>
            </a:pPr>
            <a:endParaRPr lang="en-US" sz="2353" dirty="0">
              <a:solidFill>
                <a:srgbClr val="404040"/>
              </a:solidFill>
            </a:endParaRPr>
          </a:p>
          <a:p>
            <a:pPr marL="0" indent="0">
              <a:buNone/>
            </a:pPr>
            <a:r>
              <a:rPr lang="en-US" sz="2353" dirty="0">
                <a:solidFill>
                  <a:srgbClr val="404040"/>
                </a:solidFill>
              </a:rPr>
              <a:t>Store automatically chooses the best (highest-versioned) applicable package for a device</a:t>
            </a:r>
          </a:p>
          <a:p>
            <a:pPr marL="0" indent="0">
              <a:buNone/>
            </a:pPr>
            <a:endParaRPr lang="en-US" sz="2353" dirty="0">
              <a:solidFill>
                <a:srgbClr val="404040"/>
              </a:solidFill>
            </a:endParaRPr>
          </a:p>
          <a:p>
            <a:pPr marL="0" indent="0">
              <a:buNone/>
            </a:pPr>
            <a:r>
              <a:rPr lang="en-US" sz="2353" dirty="0">
                <a:solidFill>
                  <a:srgbClr val="404040"/>
                </a:solidFill>
              </a:rPr>
              <a:t>Store will try </a:t>
            </a:r>
            <a:r>
              <a:rPr lang="en-US" sz="2353" dirty="0">
                <a:solidFill>
                  <a:srgbClr val="404040"/>
                </a:solidFill>
                <a:latin typeface="+mn-lt"/>
              </a:rPr>
              <a:t>all</a:t>
            </a:r>
            <a:r>
              <a:rPr lang="en-US" sz="2353" dirty="0">
                <a:solidFill>
                  <a:srgbClr val="404040"/>
                </a:solidFill>
              </a:rPr>
              <a:t> the packages currently published for your app until we find a match</a:t>
            </a:r>
          </a:p>
        </p:txBody>
      </p:sp>
      <p:graphicFrame>
        <p:nvGraphicFramePr>
          <p:cNvPr id="6" name="Content Placeholder 5"/>
          <p:cNvGraphicFramePr>
            <a:graphicFrameLocks noGrp="1"/>
          </p:cNvGraphicFramePr>
          <p:nvPr>
            <p:ph sz="half" idx="2"/>
            <p:extLst/>
          </p:nvPr>
        </p:nvGraphicFramePr>
        <p:xfrm>
          <a:off x="6122582" y="1825852"/>
          <a:ext cx="5180865"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850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8B8D308-7CEA-4487-9B5B-4C615E4762BE}"/>
                                            </p:graphicEl>
                                          </p:spTgt>
                                        </p:tgtEl>
                                        <p:attrNameLst>
                                          <p:attrName>style.visibility</p:attrName>
                                        </p:attrNameLst>
                                      </p:cBhvr>
                                      <p:to>
                                        <p:strVal val="visible"/>
                                      </p:to>
                                    </p:set>
                                    <p:animEffect transition="in" filter="fade">
                                      <p:cBhvr>
                                        <p:cTn id="7" dur="500"/>
                                        <p:tgtEl>
                                          <p:spTgt spid="6">
                                            <p:graphicEl>
                                              <a:dgm id="{F8B8D308-7CEA-4487-9B5B-4C615E4762B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656D8DB1-BC98-4770-A71A-6D4615E4E8CC}"/>
                                            </p:graphicEl>
                                          </p:spTgt>
                                        </p:tgtEl>
                                        <p:attrNameLst>
                                          <p:attrName>style.visibility</p:attrName>
                                        </p:attrNameLst>
                                      </p:cBhvr>
                                      <p:to>
                                        <p:strVal val="visible"/>
                                      </p:to>
                                    </p:set>
                                    <p:animEffect transition="in" filter="fade">
                                      <p:cBhvr>
                                        <p:cTn id="10" dur="500"/>
                                        <p:tgtEl>
                                          <p:spTgt spid="6">
                                            <p:graphicEl>
                                              <a:dgm id="{656D8DB1-BC98-4770-A71A-6D4615E4E8C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6517D2F0-D33A-4A04-9A3D-8B252FB84F75}"/>
                                            </p:graphicEl>
                                          </p:spTgt>
                                        </p:tgtEl>
                                        <p:attrNameLst>
                                          <p:attrName>style.visibility</p:attrName>
                                        </p:attrNameLst>
                                      </p:cBhvr>
                                      <p:to>
                                        <p:strVal val="visible"/>
                                      </p:to>
                                    </p:set>
                                    <p:animEffect transition="in" filter="fade">
                                      <p:cBhvr>
                                        <p:cTn id="15" dur="500"/>
                                        <p:tgtEl>
                                          <p:spTgt spid="6">
                                            <p:graphicEl>
                                              <a:dgm id="{6517D2F0-D33A-4A04-9A3D-8B252FB84F7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85E0900F-BA32-4CD1-AB46-16472A8F7DED}"/>
                                            </p:graphicEl>
                                          </p:spTgt>
                                        </p:tgtEl>
                                        <p:attrNameLst>
                                          <p:attrName>style.visibility</p:attrName>
                                        </p:attrNameLst>
                                      </p:cBhvr>
                                      <p:to>
                                        <p:strVal val="visible"/>
                                      </p:to>
                                    </p:set>
                                    <p:animEffect transition="in" filter="fade">
                                      <p:cBhvr>
                                        <p:cTn id="18" dur="500"/>
                                        <p:tgtEl>
                                          <p:spTgt spid="6">
                                            <p:graphicEl>
                                              <a:dgm id="{85E0900F-BA32-4CD1-AB46-16472A8F7DE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F5E662CB-74E6-4200-A34F-3EF4ACAF50FD}"/>
                                            </p:graphicEl>
                                          </p:spTgt>
                                        </p:tgtEl>
                                        <p:attrNameLst>
                                          <p:attrName>style.visibility</p:attrName>
                                        </p:attrNameLst>
                                      </p:cBhvr>
                                      <p:to>
                                        <p:strVal val="visible"/>
                                      </p:to>
                                    </p:set>
                                    <p:animEffect transition="in" filter="fade">
                                      <p:cBhvr>
                                        <p:cTn id="23" dur="500"/>
                                        <p:tgtEl>
                                          <p:spTgt spid="6">
                                            <p:graphicEl>
                                              <a:dgm id="{F5E662CB-74E6-4200-A34F-3EF4ACAF50F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EE411769-440F-44A2-9A35-B2D24363EC0B}"/>
                                            </p:graphicEl>
                                          </p:spTgt>
                                        </p:tgtEl>
                                        <p:attrNameLst>
                                          <p:attrName>style.visibility</p:attrName>
                                        </p:attrNameLst>
                                      </p:cBhvr>
                                      <p:to>
                                        <p:strVal val="visible"/>
                                      </p:to>
                                    </p:set>
                                    <p:animEffect transition="in" filter="fade">
                                      <p:cBhvr>
                                        <p:cTn id="26" dur="500"/>
                                        <p:tgtEl>
                                          <p:spTgt spid="6">
                                            <p:graphicEl>
                                              <a:dgm id="{EE411769-440F-44A2-9A35-B2D24363EC0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7B6C8F53-D3E4-47C0-84B9-B311C8C88029}"/>
                                            </p:graphicEl>
                                          </p:spTgt>
                                        </p:tgtEl>
                                        <p:attrNameLst>
                                          <p:attrName>style.visibility</p:attrName>
                                        </p:attrNameLst>
                                      </p:cBhvr>
                                      <p:to>
                                        <p:strVal val="visible"/>
                                      </p:to>
                                    </p:set>
                                    <p:animEffect transition="in" filter="fade">
                                      <p:cBhvr>
                                        <p:cTn id="31" dur="500"/>
                                        <p:tgtEl>
                                          <p:spTgt spid="6">
                                            <p:graphicEl>
                                              <a:dgm id="{7B6C8F53-D3E4-47C0-84B9-B311C8C8802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3F0167EA-1E91-4E7D-B838-28A2D2CA562A}"/>
                                            </p:graphicEl>
                                          </p:spTgt>
                                        </p:tgtEl>
                                        <p:attrNameLst>
                                          <p:attrName>style.visibility</p:attrName>
                                        </p:attrNameLst>
                                      </p:cBhvr>
                                      <p:to>
                                        <p:strVal val="visible"/>
                                      </p:to>
                                    </p:set>
                                    <p:animEffect transition="in" filter="fade">
                                      <p:cBhvr>
                                        <p:cTn id="34" dur="500"/>
                                        <p:tgtEl>
                                          <p:spTgt spid="6">
                                            <p:graphicEl>
                                              <a:dgm id="{3F0167EA-1E91-4E7D-B838-28A2D2CA562A}"/>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grpId="1" nodeType="clickEffect">
                                  <p:stCondLst>
                                    <p:cond delay="0"/>
                                  </p:stCondLst>
                                  <p:childTnLst>
                                    <p:animMotion origin="layout" path="M 2.51723E-6 4.49387E-6 L -0.43311 4.49387E-6 " pathEditMode="relative" rAng="0" ptsTypes="AA">
                                      <p:cBhvr>
                                        <p:cTn id="38" dur="2000" fill="hold"/>
                                        <p:tgtEl>
                                          <p:spTgt spid="6">
                                            <p:graphicEl>
                                              <a:dgm id="{3F0167EA-1E91-4E7D-B838-28A2D2CA562A}"/>
                                            </p:graphicEl>
                                          </p:spTgt>
                                        </p:tgtEl>
                                        <p:attrNameLst>
                                          <p:attrName>ppt_x</p:attrName>
                                          <p:attrName>ppt_y</p:attrName>
                                        </p:attrNameLst>
                                      </p:cBhvr>
                                      <p:rCtr x="-21662" y="0"/>
                                    </p:animMotion>
                                  </p:childTnLst>
                                </p:cTn>
                              </p:par>
                              <p:par>
                                <p:cTn id="39" presetID="35" presetClass="path" presetSubtype="0" accel="50000" decel="50000" fill="hold" grpId="1" nodeType="withEffect">
                                  <p:stCondLst>
                                    <p:cond delay="0"/>
                                  </p:stCondLst>
                                  <p:childTnLst>
                                    <p:animMotion origin="layout" path="M 2.51723E-6 4.49387E-6 L -0.43311 4.49387E-6 " pathEditMode="relative" rAng="0" ptsTypes="AA">
                                      <p:cBhvr>
                                        <p:cTn id="40" dur="2000" fill="hold"/>
                                        <p:tgtEl>
                                          <p:spTgt spid="6">
                                            <p:graphicEl>
                                              <a:dgm id="{7B6C8F53-D3E4-47C0-84B9-B311C8C88029}"/>
                                            </p:graphicEl>
                                          </p:spTgt>
                                        </p:tgtEl>
                                        <p:attrNameLst>
                                          <p:attrName>ppt_x</p:attrName>
                                          <p:attrName>ppt_y</p:attrName>
                                        </p:attrNameLst>
                                      </p:cBhvr>
                                      <p:rCtr x="-21662" y="0"/>
                                    </p:animMotion>
                                  </p:childTnLst>
                                </p:cTn>
                              </p:par>
                              <p:par>
                                <p:cTn id="41" presetID="35" presetClass="path" presetSubtype="0" accel="50000" decel="50000" fill="hold" grpId="1" nodeType="withEffect">
                                  <p:stCondLst>
                                    <p:cond delay="0"/>
                                  </p:stCondLst>
                                  <p:childTnLst>
                                    <p:animMotion origin="layout" path="M 2.51723E-6 4.49387E-6 L -0.43311 4.49387E-6 " pathEditMode="relative" rAng="0" ptsTypes="AA">
                                      <p:cBhvr>
                                        <p:cTn id="42" dur="2000" fill="hold"/>
                                        <p:tgtEl>
                                          <p:spTgt spid="6">
                                            <p:graphicEl>
                                              <a:dgm id="{EE411769-440F-44A2-9A35-B2D24363EC0B}"/>
                                            </p:graphicEl>
                                          </p:spTgt>
                                        </p:tgtEl>
                                        <p:attrNameLst>
                                          <p:attrName>ppt_x</p:attrName>
                                          <p:attrName>ppt_y</p:attrName>
                                        </p:attrNameLst>
                                      </p:cBhvr>
                                      <p:rCtr x="-21662" y="0"/>
                                    </p:animMotion>
                                  </p:childTnLst>
                                </p:cTn>
                              </p:par>
                              <p:par>
                                <p:cTn id="43" presetID="35" presetClass="path" presetSubtype="0" accel="50000" decel="50000" fill="hold" grpId="1" nodeType="withEffect">
                                  <p:stCondLst>
                                    <p:cond delay="0"/>
                                  </p:stCondLst>
                                  <p:childTnLst>
                                    <p:animMotion origin="layout" path="M 2.51723E-6 4.49387E-6 L -0.43311 4.49387E-6 " pathEditMode="relative" rAng="0" ptsTypes="AA">
                                      <p:cBhvr>
                                        <p:cTn id="44" dur="2000" fill="hold"/>
                                        <p:tgtEl>
                                          <p:spTgt spid="6">
                                            <p:graphicEl>
                                              <a:dgm id="{F5E662CB-74E6-4200-A34F-3EF4ACAF50FD}"/>
                                            </p:graphicEl>
                                          </p:spTgt>
                                        </p:tgtEl>
                                        <p:attrNameLst>
                                          <p:attrName>ppt_x</p:attrName>
                                          <p:attrName>ppt_y</p:attrName>
                                        </p:attrNameLst>
                                      </p:cBhvr>
                                      <p:rCtr x="-21662" y="0"/>
                                    </p:animMotion>
                                  </p:childTnLst>
                                </p:cTn>
                              </p:par>
                              <p:par>
                                <p:cTn id="45" presetID="35" presetClass="path" presetSubtype="0" accel="50000" decel="50000" fill="hold" grpId="1" nodeType="withEffect">
                                  <p:stCondLst>
                                    <p:cond delay="0"/>
                                  </p:stCondLst>
                                  <p:childTnLst>
                                    <p:animMotion origin="layout" path="M 2.51723E-6 4.49387E-6 L -0.43311 4.49387E-6 " pathEditMode="relative" rAng="0" ptsTypes="AA">
                                      <p:cBhvr>
                                        <p:cTn id="46" dur="2000" fill="hold"/>
                                        <p:tgtEl>
                                          <p:spTgt spid="6">
                                            <p:graphicEl>
                                              <a:dgm id="{85E0900F-BA32-4CD1-AB46-16472A8F7DED}"/>
                                            </p:graphicEl>
                                          </p:spTgt>
                                        </p:tgtEl>
                                        <p:attrNameLst>
                                          <p:attrName>ppt_x</p:attrName>
                                          <p:attrName>ppt_y</p:attrName>
                                        </p:attrNameLst>
                                      </p:cBhvr>
                                      <p:rCtr x="-21662" y="0"/>
                                    </p:animMotion>
                                  </p:childTnLst>
                                </p:cTn>
                              </p:par>
                              <p:par>
                                <p:cTn id="47" presetID="35" presetClass="path" presetSubtype="0" accel="50000" decel="50000" fill="hold" grpId="1" nodeType="withEffect">
                                  <p:stCondLst>
                                    <p:cond delay="0"/>
                                  </p:stCondLst>
                                  <p:childTnLst>
                                    <p:animMotion origin="layout" path="M 2.51723E-6 4.49387E-6 L -0.43311 4.49387E-6 " pathEditMode="relative" rAng="0" ptsTypes="AA">
                                      <p:cBhvr>
                                        <p:cTn id="48" dur="2000" fill="hold"/>
                                        <p:tgtEl>
                                          <p:spTgt spid="6">
                                            <p:graphicEl>
                                              <a:dgm id="{6517D2F0-D33A-4A04-9A3D-8B252FB84F75}"/>
                                            </p:graphicEl>
                                          </p:spTgt>
                                        </p:tgtEl>
                                        <p:attrNameLst>
                                          <p:attrName>ppt_x</p:attrName>
                                          <p:attrName>ppt_y</p:attrName>
                                        </p:attrNameLst>
                                      </p:cBhvr>
                                      <p:rCtr x="-21662" y="0"/>
                                    </p:animMotion>
                                  </p:childTnLst>
                                </p:cTn>
                              </p:par>
                              <p:par>
                                <p:cTn id="49" presetID="35" presetClass="path" presetSubtype="0" accel="50000" decel="50000" fill="hold" grpId="1" nodeType="withEffect">
                                  <p:stCondLst>
                                    <p:cond delay="0"/>
                                  </p:stCondLst>
                                  <p:childTnLst>
                                    <p:animMotion origin="layout" path="M 2.51723E-6 4.49387E-6 L -0.43311 4.49387E-6 " pathEditMode="relative" rAng="0" ptsTypes="AA">
                                      <p:cBhvr>
                                        <p:cTn id="50" dur="2000" fill="hold"/>
                                        <p:tgtEl>
                                          <p:spTgt spid="6">
                                            <p:graphicEl>
                                              <a:dgm id="{656D8DB1-BC98-4770-A71A-6D4615E4E8CC}"/>
                                            </p:graphicEl>
                                          </p:spTgt>
                                        </p:tgtEl>
                                        <p:attrNameLst>
                                          <p:attrName>ppt_x</p:attrName>
                                          <p:attrName>ppt_y</p:attrName>
                                        </p:attrNameLst>
                                      </p:cBhvr>
                                      <p:rCtr x="-21662" y="0"/>
                                    </p:animMotion>
                                  </p:childTnLst>
                                </p:cTn>
                              </p:par>
                              <p:par>
                                <p:cTn id="51" presetID="35" presetClass="path" presetSubtype="0" accel="50000" decel="50000" fill="hold" grpId="1" nodeType="withEffect">
                                  <p:stCondLst>
                                    <p:cond delay="0"/>
                                  </p:stCondLst>
                                  <p:childTnLst>
                                    <p:animMotion origin="layout" path="M 2.51723E-6 4.49387E-6 L -0.43311 4.49387E-6 " pathEditMode="relative" rAng="0" ptsTypes="AA">
                                      <p:cBhvr>
                                        <p:cTn id="52" dur="2000" fill="hold"/>
                                        <p:tgtEl>
                                          <p:spTgt spid="6">
                                            <p:graphicEl>
                                              <a:dgm id="{F8B8D308-7CEA-4487-9B5B-4C615E4762BE}"/>
                                            </p:graphicEl>
                                          </p:spTgt>
                                        </p:tgtEl>
                                        <p:attrNameLst>
                                          <p:attrName>ppt_x</p:attrName>
                                          <p:attrName>ppt_y</p:attrName>
                                        </p:attrNameLst>
                                      </p:cBhvr>
                                      <p:rCtr x="-21662" y="0"/>
                                    </p:animMotion>
                                  </p:childTnLst>
                                </p:cTn>
                              </p:par>
                              <p:par>
                                <p:cTn id="53" presetID="10" presetClass="exit" presetSubtype="0" fill="hold" grpId="0" nodeType="withEffect">
                                  <p:stCondLst>
                                    <p:cond delay="0"/>
                                  </p:stCondLst>
                                  <p:childTnLst>
                                    <p:animEffect transition="out" filter="fade">
                                      <p:cBhvr>
                                        <p:cTn id="54" dur="500"/>
                                        <p:tgtEl>
                                          <p:spTgt spid="4">
                                            <p:txEl>
                                              <p:pRg st="0" end="0"/>
                                            </p:txEl>
                                          </p:spTgt>
                                        </p:tgtEl>
                                      </p:cBhvr>
                                    </p:animEffect>
                                    <p:set>
                                      <p:cBhvr>
                                        <p:cTn id="55" dur="1" fill="hold">
                                          <p:stCondLst>
                                            <p:cond delay="499"/>
                                          </p:stCondLst>
                                        </p:cTn>
                                        <p:tgtEl>
                                          <p:spTgt spid="4">
                                            <p:txEl>
                                              <p:pRg st="0" end="0"/>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
                                            <p:txEl>
                                              <p:pRg st="2" end="2"/>
                                            </p:txEl>
                                          </p:spTgt>
                                        </p:tgtEl>
                                      </p:cBhvr>
                                    </p:animEffect>
                                    <p:set>
                                      <p:cBhvr>
                                        <p:cTn id="58" dur="1" fill="hold">
                                          <p:stCondLst>
                                            <p:cond delay="499"/>
                                          </p:stCondLst>
                                        </p:cTn>
                                        <p:tgtEl>
                                          <p:spTgt spid="4">
                                            <p:txEl>
                                              <p:pRg st="2" end="2"/>
                                            </p:txEl>
                                          </p:spTgt>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
                                            <p:txEl>
                                              <p:pRg st="4" end="4"/>
                                            </p:txEl>
                                          </p:spTgt>
                                        </p:tgtEl>
                                      </p:cBhvr>
                                    </p:animEffect>
                                    <p:set>
                                      <p:cBhvr>
                                        <p:cTn id="61"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Graphic spid="6" grpId="0">
        <p:bldSub>
          <a:bldDgm bld="one" rev="1"/>
        </p:bldSub>
      </p:bldGraphic>
      <p:bldGraphic spid="6" grpId="1">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p:cNvGraphicFramePr>
            <a:graphicFrameLocks noGrp="1"/>
          </p:cNvGraphicFramePr>
          <p:nvPr>
            <p:ph sz="half" idx="2"/>
            <p:extLst/>
          </p:nvPr>
        </p:nvGraphicFramePr>
        <p:xfrm>
          <a:off x="840433" y="1825852"/>
          <a:ext cx="5180865"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5"/>
          <p:cNvGraphicFramePr>
            <a:graphicFrameLocks/>
          </p:cNvGraphicFramePr>
          <p:nvPr>
            <p:extLst/>
          </p:nvPr>
        </p:nvGraphicFramePr>
        <p:xfrm>
          <a:off x="838201" y="1825852"/>
          <a:ext cx="5180865" cy="4350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p:cNvSpPr>
            <a:spLocks noGrp="1"/>
          </p:cNvSpPr>
          <p:nvPr>
            <p:ph type="title"/>
          </p:nvPr>
        </p:nvSpPr>
        <p:spPr/>
        <p:txBody>
          <a:bodyPr/>
          <a:lstStyle/>
          <a:p>
            <a:r>
              <a:rPr lang="en-US" dirty="0" smtClean="0">
                <a:solidFill>
                  <a:srgbClr val="404040"/>
                </a:solidFill>
              </a:rPr>
              <a:t>Package selection</a:t>
            </a:r>
            <a:endParaRPr lang="en-US" dirty="0">
              <a:solidFill>
                <a:srgbClr val="404040"/>
              </a:solidFill>
            </a:endParaRPr>
          </a:p>
        </p:txBody>
      </p:sp>
      <p:sp>
        <p:nvSpPr>
          <p:cNvPr id="16" name="Content Placeholder 15"/>
          <p:cNvSpPr>
            <a:spLocks noGrp="1"/>
          </p:cNvSpPr>
          <p:nvPr>
            <p:ph sz="half" idx="2"/>
          </p:nvPr>
        </p:nvSpPr>
        <p:spPr>
          <a:xfrm>
            <a:off x="6172200" y="1825853"/>
            <a:ext cx="5181600" cy="2317258"/>
          </a:xfrm>
        </p:spPr>
        <p:txBody>
          <a:bodyPr/>
          <a:lstStyle/>
          <a:p>
            <a:pPr marL="0" indent="0">
              <a:buNone/>
            </a:pPr>
            <a:r>
              <a:rPr lang="en-US" dirty="0" smtClean="0">
                <a:solidFill>
                  <a:srgbClr val="404040"/>
                </a:solidFill>
              </a:rPr>
              <a:t>Gaming desktop</a:t>
            </a:r>
          </a:p>
          <a:p>
            <a:r>
              <a:rPr lang="en-US" sz="3137" dirty="0">
                <a:solidFill>
                  <a:srgbClr val="404040"/>
                </a:solidFill>
              </a:rPr>
              <a:t>Desktop Device Family</a:t>
            </a:r>
          </a:p>
          <a:p>
            <a:r>
              <a:rPr lang="en-US" sz="3137" dirty="0">
                <a:solidFill>
                  <a:srgbClr val="404040"/>
                </a:solidFill>
              </a:rPr>
              <a:t>Windows 10.0.11041.0</a:t>
            </a:r>
          </a:p>
          <a:p>
            <a:r>
              <a:rPr lang="en-US" sz="3137" dirty="0">
                <a:solidFill>
                  <a:srgbClr val="404040"/>
                </a:solidFill>
              </a:rPr>
              <a:t>DXFL 12_0</a:t>
            </a:r>
          </a:p>
        </p:txBody>
      </p:sp>
    </p:spTree>
    <p:extLst>
      <p:ext uri="{BB962C8B-B14F-4D97-AF65-F5344CB8AC3E}">
        <p14:creationId xmlns:p14="http://schemas.microsoft.com/office/powerpoint/2010/main" val="61001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3F0167EA-1E91-4E7D-B838-28A2D2CA562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7B6C8F53-D3E4-47C0-84B9-B311C8C8802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EE411769-440F-44A2-9A35-B2D24363EC0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dgm id="{F5E662CB-74E6-4200-A34F-3EF4ACAF50F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85E0900F-BA32-4CD1-AB46-16472A8F7D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dgm id="{6517D2F0-D33A-4A04-9A3D-8B252FB84F7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graphicEl>
                                              <a:dgm id="{656D8DB1-BC98-4770-A71A-6D4615E4E8C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graphicEl>
                                              <a:dgm id="{F8B8D308-7CEA-4487-9B5B-4C615E4762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p:cNvGraphicFramePr>
            <a:graphicFrameLocks noGrp="1"/>
          </p:cNvGraphicFramePr>
          <p:nvPr>
            <p:ph sz="half" idx="2"/>
            <p:extLst/>
          </p:nvPr>
        </p:nvGraphicFramePr>
        <p:xfrm>
          <a:off x="840433" y="1825852"/>
          <a:ext cx="5180865"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6"/>
          <p:cNvGraphicFramePr>
            <a:graphicFrameLocks noGrp="1"/>
          </p:cNvGraphicFramePr>
          <p:nvPr>
            <p:extLst/>
          </p:nvPr>
        </p:nvGraphicFramePr>
        <p:xfrm>
          <a:off x="6320106" y="1825853"/>
          <a:ext cx="5378549" cy="1190505"/>
        </p:xfrm>
        <a:graphic>
          <a:graphicData uri="http://schemas.openxmlformats.org/drawingml/2006/table">
            <a:tbl>
              <a:tblPr firstRow="1" bandRow="1">
                <a:tableStyleId>{793D81CF-94F2-401A-BA57-92F5A7B2D0C5}</a:tableStyleId>
              </a:tblPr>
              <a:tblGrid>
                <a:gridCol w="2420346">
                  <a:extLst>
                    <a:ext uri="{9D8B030D-6E8A-4147-A177-3AD203B41FA5}">
                      <a16:colId xmlns:a16="http://schemas.microsoft.com/office/drawing/2014/main" val="20000"/>
                    </a:ext>
                  </a:extLst>
                </a:gridCol>
                <a:gridCol w="2958203">
                  <a:extLst>
                    <a:ext uri="{9D8B030D-6E8A-4147-A177-3AD203B41FA5}">
                      <a16:colId xmlns:a16="http://schemas.microsoft.com/office/drawing/2014/main" val="20001"/>
                    </a:ext>
                  </a:extLst>
                </a:gridCol>
              </a:tblGrid>
              <a:tr h="632021">
                <a:tc>
                  <a:txBody>
                    <a:bodyPr/>
                    <a:lstStyle/>
                    <a:p>
                      <a:pPr lvl="1" algn="l"/>
                      <a:r>
                        <a:rPr lang="en-US" sz="1700" dirty="0" smtClean="0"/>
                        <a:t>Device</a:t>
                      </a:r>
                      <a:endParaRPr lang="en-US" sz="1700" dirty="0"/>
                    </a:p>
                  </a:txBody>
                  <a:tcPr marL="89642" marR="89642" marT="0" marB="0" anchor="ctr">
                    <a:lnL w="12700" cmpd="sng">
                      <a:noFill/>
                    </a:lnL>
                    <a:lnR>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lvl="1" algn="l"/>
                      <a:r>
                        <a:rPr lang="en-US" sz="1800" dirty="0" smtClean="0">
                          <a:solidFill>
                            <a:schemeClr val="bg1"/>
                          </a:solidFill>
                          <a:latin typeface="+mn-lt"/>
                        </a:rPr>
                        <a:t>Package given</a:t>
                      </a:r>
                      <a:endParaRPr lang="en-US" sz="1800" b="0" dirty="0">
                        <a:solidFill>
                          <a:schemeClr val="bg1"/>
                        </a:solidFill>
                        <a:latin typeface="+mn-lt"/>
                      </a:endParaRPr>
                    </a:p>
                  </a:txBody>
                  <a:tcPr marL="89642" marR="89642" marT="0" marB="0" anchor="ctr">
                    <a:lnL>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solidFill>
                  </a:tcPr>
                </a:tc>
                <a:extLst>
                  <a:ext uri="{0D108BD9-81ED-4DB2-BD59-A6C34878D82A}">
                    <a16:rowId xmlns:a16="http://schemas.microsoft.com/office/drawing/2014/main" val="10000"/>
                  </a:ext>
                </a:extLst>
              </a:tr>
              <a:tr h="558484">
                <a:tc>
                  <a:txBody>
                    <a:bodyPr/>
                    <a:lstStyle/>
                    <a:p>
                      <a:pPr lvl="1" algn="l"/>
                      <a:r>
                        <a:rPr lang="en-US" sz="1800" dirty="0" smtClean="0">
                          <a:solidFill>
                            <a:schemeClr val="tx1">
                              <a:lumMod val="75000"/>
                            </a:schemeClr>
                          </a:solidFill>
                        </a:rPr>
                        <a:t>Gaming</a:t>
                      </a:r>
                      <a:r>
                        <a:rPr lang="en-US" sz="1800" baseline="0" dirty="0" smtClean="0">
                          <a:solidFill>
                            <a:schemeClr val="tx1">
                              <a:lumMod val="75000"/>
                            </a:schemeClr>
                          </a:solidFill>
                        </a:rPr>
                        <a:t> desktop</a:t>
                      </a:r>
                      <a:endParaRPr lang="en-US" sz="18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lvl="1" algn="l"/>
                      <a:r>
                        <a:rPr lang="en-US" sz="1800" kern="1200" dirty="0" smtClean="0">
                          <a:solidFill>
                            <a:schemeClr val="dk1"/>
                          </a:solidFill>
                          <a:latin typeface="+mn-lt"/>
                          <a:ea typeface="Segoe UI Symbol" panose="020B0502040204020203" pitchFamily="34" charset="0"/>
                          <a:cs typeface="+mn-cs"/>
                        </a:rPr>
                        <a:t>v1.9.0.0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10" name="Content Placeholder 5"/>
          <p:cNvGraphicFramePr>
            <a:graphicFrameLocks/>
          </p:cNvGraphicFramePr>
          <p:nvPr>
            <p:extLst/>
          </p:nvPr>
        </p:nvGraphicFramePr>
        <p:xfrm>
          <a:off x="838201" y="1825852"/>
          <a:ext cx="5180865" cy="4350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p:cNvSpPr>
            <a:spLocks noGrp="1"/>
          </p:cNvSpPr>
          <p:nvPr>
            <p:ph type="title"/>
          </p:nvPr>
        </p:nvSpPr>
        <p:spPr/>
        <p:txBody>
          <a:bodyPr/>
          <a:lstStyle/>
          <a:p>
            <a:r>
              <a:rPr lang="en-US" dirty="0" smtClean="0">
                <a:solidFill>
                  <a:srgbClr val="404040"/>
                </a:solidFill>
              </a:rPr>
              <a:t>Package selection</a:t>
            </a:r>
            <a:endParaRPr lang="en-US" dirty="0">
              <a:solidFill>
                <a:srgbClr val="404040"/>
              </a:solidFill>
            </a:endParaRPr>
          </a:p>
        </p:txBody>
      </p:sp>
      <p:sp>
        <p:nvSpPr>
          <p:cNvPr id="16" name="Content Placeholder 15"/>
          <p:cNvSpPr>
            <a:spLocks noGrp="1"/>
          </p:cNvSpPr>
          <p:nvPr>
            <p:ph sz="half" idx="2"/>
          </p:nvPr>
        </p:nvSpPr>
        <p:spPr>
          <a:xfrm>
            <a:off x="6172200" y="3130192"/>
            <a:ext cx="5181600" cy="2848297"/>
          </a:xfrm>
        </p:spPr>
        <p:txBody>
          <a:bodyPr/>
          <a:lstStyle/>
          <a:p>
            <a:pPr marL="0" indent="0">
              <a:buNone/>
            </a:pPr>
            <a:r>
              <a:rPr lang="en-US" dirty="0" smtClean="0">
                <a:solidFill>
                  <a:srgbClr val="404040"/>
                </a:solidFill>
              </a:rPr>
              <a:t>Older laptop</a:t>
            </a:r>
          </a:p>
          <a:p>
            <a:r>
              <a:rPr lang="en-US" sz="3137" dirty="0">
                <a:solidFill>
                  <a:srgbClr val="404040"/>
                </a:solidFill>
              </a:rPr>
              <a:t>Desktop</a:t>
            </a:r>
          </a:p>
          <a:p>
            <a:r>
              <a:rPr lang="en-US" sz="3137" dirty="0">
                <a:solidFill>
                  <a:srgbClr val="404040"/>
                </a:solidFill>
              </a:rPr>
              <a:t>Windows 10.0.12473.0</a:t>
            </a:r>
          </a:p>
          <a:p>
            <a:r>
              <a:rPr lang="en-US" sz="3137" dirty="0">
                <a:solidFill>
                  <a:srgbClr val="404040"/>
                </a:solidFill>
              </a:rPr>
              <a:t>x86 processor</a:t>
            </a:r>
          </a:p>
          <a:p>
            <a:r>
              <a:rPr lang="en-US" sz="3137" dirty="0">
                <a:solidFill>
                  <a:srgbClr val="404040"/>
                </a:solidFill>
              </a:rPr>
              <a:t>DXFL 11_0</a:t>
            </a:r>
          </a:p>
        </p:txBody>
      </p:sp>
    </p:spTree>
    <p:extLst>
      <p:ext uri="{BB962C8B-B14F-4D97-AF65-F5344CB8AC3E}">
        <p14:creationId xmlns:p14="http://schemas.microsoft.com/office/powerpoint/2010/main" val="127963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3F0167EA-1E91-4E7D-B838-28A2D2CA562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7B6C8F53-D3E4-47C0-84B9-B311C8C8802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EE411769-440F-44A2-9A35-B2D24363EC0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dgm id="{F5E662CB-74E6-4200-A34F-3EF4ACAF50F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85E0900F-BA32-4CD1-AB46-16472A8F7D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dgm id="{6517D2F0-D33A-4A04-9A3D-8B252FB84F7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graphicEl>
                                              <a:dgm id="{656D8DB1-BC98-4770-A71A-6D4615E4E8C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graphicEl>
                                              <a:dgm id="{F8B8D308-7CEA-4487-9B5B-4C615E4762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320106" y="1825853"/>
          <a:ext cx="5378549" cy="2307473"/>
        </p:xfrm>
        <a:graphic>
          <a:graphicData uri="http://schemas.openxmlformats.org/drawingml/2006/table">
            <a:tbl>
              <a:tblPr firstRow="1" bandRow="1">
                <a:tableStyleId>{793D81CF-94F2-401A-BA57-92F5A7B2D0C5}</a:tableStyleId>
              </a:tblPr>
              <a:tblGrid>
                <a:gridCol w="2420346">
                  <a:extLst>
                    <a:ext uri="{9D8B030D-6E8A-4147-A177-3AD203B41FA5}">
                      <a16:colId xmlns:a16="http://schemas.microsoft.com/office/drawing/2014/main" val="20000"/>
                    </a:ext>
                  </a:extLst>
                </a:gridCol>
                <a:gridCol w="2958203">
                  <a:extLst>
                    <a:ext uri="{9D8B030D-6E8A-4147-A177-3AD203B41FA5}">
                      <a16:colId xmlns:a16="http://schemas.microsoft.com/office/drawing/2014/main" val="20001"/>
                    </a:ext>
                  </a:extLst>
                </a:gridCol>
              </a:tblGrid>
              <a:tr h="632021">
                <a:tc>
                  <a:txBody>
                    <a:bodyPr/>
                    <a:lstStyle/>
                    <a:p>
                      <a:pPr lvl="1" algn="l"/>
                      <a:r>
                        <a:rPr lang="en-US" sz="1700" dirty="0" smtClean="0"/>
                        <a:t>Device</a:t>
                      </a:r>
                      <a:endParaRPr lang="en-US" sz="1700" dirty="0"/>
                    </a:p>
                  </a:txBody>
                  <a:tcPr marL="89642" marR="89642" marT="0" marB="0" anchor="ctr">
                    <a:lnL w="12700" cmpd="sng">
                      <a:noFill/>
                    </a:lnL>
                    <a:lnR>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lvl="1" algn="l"/>
                      <a:r>
                        <a:rPr lang="en-US" sz="1800" dirty="0" smtClean="0">
                          <a:solidFill>
                            <a:schemeClr val="bg1"/>
                          </a:solidFill>
                          <a:latin typeface="+mn-lt"/>
                        </a:rPr>
                        <a:t>Package given</a:t>
                      </a:r>
                      <a:endParaRPr lang="en-US" sz="1800" b="0" dirty="0">
                        <a:solidFill>
                          <a:schemeClr val="bg1"/>
                        </a:solidFill>
                        <a:latin typeface="+mn-lt"/>
                      </a:endParaRPr>
                    </a:p>
                  </a:txBody>
                  <a:tcPr marL="89642" marR="89642" marT="0" marB="0" anchor="ctr">
                    <a:lnL>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solidFill>
                  </a:tcPr>
                </a:tc>
                <a:extLst>
                  <a:ext uri="{0D108BD9-81ED-4DB2-BD59-A6C34878D82A}">
                    <a16:rowId xmlns:a16="http://schemas.microsoft.com/office/drawing/2014/main" val="10000"/>
                  </a:ext>
                </a:extLst>
              </a:tr>
              <a:tr h="558484">
                <a:tc>
                  <a:txBody>
                    <a:bodyPr/>
                    <a:lstStyle/>
                    <a:p>
                      <a:pPr lvl="1" algn="l"/>
                      <a:r>
                        <a:rPr lang="en-US" sz="1800" dirty="0" smtClean="0">
                          <a:solidFill>
                            <a:schemeClr val="tx1">
                              <a:lumMod val="75000"/>
                            </a:schemeClr>
                          </a:solidFill>
                        </a:rPr>
                        <a:t>Gaming</a:t>
                      </a:r>
                      <a:r>
                        <a:rPr lang="en-US" sz="1800" baseline="0" dirty="0" smtClean="0">
                          <a:solidFill>
                            <a:schemeClr val="tx1">
                              <a:lumMod val="75000"/>
                            </a:schemeClr>
                          </a:solidFill>
                        </a:rPr>
                        <a:t> desktop</a:t>
                      </a:r>
                      <a:endParaRPr lang="en-US" sz="18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lvl="1" algn="l"/>
                      <a:r>
                        <a:rPr lang="en-US" sz="1800" kern="1200" dirty="0" smtClean="0">
                          <a:solidFill>
                            <a:schemeClr val="dk1"/>
                          </a:solidFill>
                          <a:latin typeface="+mn-lt"/>
                          <a:ea typeface="Segoe UI Symbol" panose="020B0502040204020203" pitchFamily="34" charset="0"/>
                          <a:cs typeface="+mn-cs"/>
                        </a:rPr>
                        <a:t>v1.9.0.0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58484">
                <a:tc>
                  <a:txBody>
                    <a:bodyPr/>
                    <a:lstStyle/>
                    <a:p>
                      <a:pPr lvl="1" algn="l"/>
                      <a:r>
                        <a:rPr lang="en-US" sz="1800" dirty="0" smtClean="0">
                          <a:solidFill>
                            <a:schemeClr val="tx1">
                              <a:lumMod val="75000"/>
                            </a:schemeClr>
                          </a:solidFill>
                          <a:latin typeface="+mn-lt"/>
                        </a:rPr>
                        <a:t>Older laptop</a:t>
                      </a:r>
                      <a:endParaRPr lang="en-US" sz="1800" dirty="0">
                        <a:solidFill>
                          <a:schemeClr val="tx1">
                            <a:lumMod val="75000"/>
                          </a:schemeClr>
                        </a:solidFill>
                        <a:latin typeface="+mn-lt"/>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tc>
                  <a:txBody>
                    <a:bodyPr/>
                    <a:lstStyle/>
                    <a:p>
                      <a:pPr lvl="1" algn="l"/>
                      <a:r>
                        <a:rPr lang="en-US" sz="1800" kern="1200" dirty="0" smtClean="0">
                          <a:solidFill>
                            <a:schemeClr val="dk1"/>
                          </a:solidFill>
                          <a:latin typeface="+mn-lt"/>
                          <a:ea typeface="Segoe UI Symbol" panose="020B0502040204020203" pitchFamily="34" charset="0"/>
                          <a:cs typeface="+mn-cs"/>
                        </a:rPr>
                        <a:t>v1.8.4.0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extLst>
                  <a:ext uri="{0D108BD9-81ED-4DB2-BD59-A6C34878D82A}">
                    <a16:rowId xmlns:a16="http://schemas.microsoft.com/office/drawing/2014/main" val="10002"/>
                  </a:ext>
                </a:extLst>
              </a:tr>
              <a:tr h="558484">
                <a:tc>
                  <a:txBody>
                    <a:bodyPr/>
                    <a:lstStyle/>
                    <a:p>
                      <a:endParaRPr lang="en-US" sz="1800" dirty="0">
                        <a:solidFill>
                          <a:schemeClr val="tx1">
                            <a:lumMod val="75000"/>
                          </a:schemeClr>
                        </a:solidFill>
                        <a:latin typeface="+mn-lt"/>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7" name="Content Placeholder 5"/>
          <p:cNvGraphicFramePr>
            <a:graphicFrameLocks noGrp="1"/>
          </p:cNvGraphicFramePr>
          <p:nvPr>
            <p:ph sz="half" idx="2"/>
            <p:extLst/>
          </p:nvPr>
        </p:nvGraphicFramePr>
        <p:xfrm>
          <a:off x="840433" y="1825852"/>
          <a:ext cx="5180865"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5"/>
          <p:cNvGraphicFramePr>
            <a:graphicFrameLocks/>
          </p:cNvGraphicFramePr>
          <p:nvPr>
            <p:extLst/>
          </p:nvPr>
        </p:nvGraphicFramePr>
        <p:xfrm>
          <a:off x="838201" y="1825852"/>
          <a:ext cx="5180865" cy="4350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p:cNvSpPr>
            <a:spLocks noGrp="1"/>
          </p:cNvSpPr>
          <p:nvPr>
            <p:ph type="title"/>
          </p:nvPr>
        </p:nvSpPr>
        <p:spPr/>
        <p:txBody>
          <a:bodyPr/>
          <a:lstStyle/>
          <a:p>
            <a:r>
              <a:rPr lang="en-US" dirty="0" smtClean="0"/>
              <a:t>Package selection</a:t>
            </a:r>
            <a:endParaRPr lang="en-US" dirty="0"/>
          </a:p>
        </p:txBody>
      </p:sp>
      <p:sp>
        <p:nvSpPr>
          <p:cNvPr id="16" name="Content Placeholder 15"/>
          <p:cNvSpPr>
            <a:spLocks noGrp="1"/>
          </p:cNvSpPr>
          <p:nvPr>
            <p:ph sz="half" idx="2"/>
          </p:nvPr>
        </p:nvSpPr>
        <p:spPr>
          <a:xfrm>
            <a:off x="6172200" y="3877213"/>
            <a:ext cx="5377051" cy="1786220"/>
          </a:xfrm>
        </p:spPr>
        <p:txBody>
          <a:bodyPr/>
          <a:lstStyle/>
          <a:p>
            <a:pPr marL="0" indent="0">
              <a:buNone/>
            </a:pPr>
            <a:r>
              <a:rPr lang="en-US" dirty="0" smtClean="0">
                <a:solidFill>
                  <a:srgbClr val="404040"/>
                </a:solidFill>
              </a:rPr>
              <a:t>Value phone</a:t>
            </a:r>
          </a:p>
          <a:p>
            <a:r>
              <a:rPr lang="en-US" sz="3137" dirty="0">
                <a:solidFill>
                  <a:srgbClr val="404040"/>
                </a:solidFill>
              </a:rPr>
              <a:t>Windows 10 Mobile</a:t>
            </a:r>
          </a:p>
          <a:p>
            <a:r>
              <a:rPr lang="en-US" sz="3137" dirty="0">
                <a:solidFill>
                  <a:srgbClr val="404040"/>
                </a:solidFill>
              </a:rPr>
              <a:t>190MB foreground memory</a:t>
            </a:r>
          </a:p>
        </p:txBody>
      </p:sp>
    </p:spTree>
    <p:extLst>
      <p:ext uri="{BB962C8B-B14F-4D97-AF65-F5344CB8AC3E}">
        <p14:creationId xmlns:p14="http://schemas.microsoft.com/office/powerpoint/2010/main" val="127110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3F0167EA-1E91-4E7D-B838-28A2D2CA562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7B6C8F53-D3E4-47C0-84B9-B311C8C8802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EE411769-440F-44A2-9A35-B2D24363EC0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dgm id="{F5E662CB-74E6-4200-A34F-3EF4ACAF50F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85E0900F-BA32-4CD1-AB46-16472A8F7D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dgm id="{6517D2F0-D33A-4A04-9A3D-8B252FB84F7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graphicEl>
                                              <a:dgm id="{656D8DB1-BC98-4770-A71A-6D4615E4E8C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graphicEl>
                                              <a:dgm id="{F8B8D308-7CEA-4487-9B5B-4C615E4762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786199"/>
          </a:xfrm>
        </p:spPr>
        <p:txBody>
          <a:bodyPr/>
          <a:lstStyle/>
          <a:p>
            <a:pPr marL="0" indent="0">
              <a:buNone/>
            </a:pPr>
            <a:r>
              <a:rPr lang="en-US" sz="2800" dirty="0" smtClean="0"/>
              <a:t>Migration for existing apps</a:t>
            </a:r>
          </a:p>
          <a:p>
            <a:pPr marL="0" indent="0">
              <a:buNone/>
            </a:pPr>
            <a:r>
              <a:rPr lang="en-US" sz="2800" dirty="0" smtClean="0"/>
              <a:t>Package Management</a:t>
            </a:r>
          </a:p>
          <a:p>
            <a:pPr marL="0" indent="0">
              <a:buNone/>
            </a:pPr>
            <a:r>
              <a:rPr lang="en-US" sz="2800" dirty="0" smtClean="0"/>
              <a:t>Distribution</a:t>
            </a:r>
          </a:p>
          <a:p>
            <a:pPr marL="0" indent="0">
              <a:buNone/>
            </a:pPr>
            <a:r>
              <a:rPr lang="en-US" sz="2800" dirty="0" smtClean="0"/>
              <a:t>Hardware filtering</a:t>
            </a:r>
          </a:p>
          <a:p>
            <a:pPr marL="0" indent="0">
              <a:buNone/>
            </a:pPr>
            <a:r>
              <a:rPr lang="en-US" sz="2800" dirty="0" smtClean="0"/>
              <a:t>In app purchases and discounts</a:t>
            </a:r>
          </a:p>
          <a:p>
            <a:pPr marL="0" indent="0">
              <a:buNone/>
            </a:pPr>
            <a:r>
              <a:rPr lang="en-US" sz="2800" dirty="0" smtClean="0"/>
              <a:t>In app advertisements</a:t>
            </a:r>
          </a:p>
          <a:p>
            <a:pPr marL="0" indent="0">
              <a:buNone/>
            </a:pPr>
            <a:r>
              <a:rPr lang="en-US" sz="2800" dirty="0" smtClean="0"/>
              <a:t>Promotions</a:t>
            </a:r>
          </a:p>
          <a:p>
            <a:pPr marL="0" indent="0">
              <a:buNone/>
            </a:pPr>
            <a:r>
              <a:rPr lang="en-US" sz="2800" dirty="0" smtClean="0"/>
              <a:t>Beta Testing</a:t>
            </a:r>
          </a:p>
          <a:p>
            <a:pPr marL="0" indent="0">
              <a:buNone/>
            </a:pPr>
            <a:r>
              <a:rPr lang="en-US" sz="2800" dirty="0" smtClean="0"/>
              <a:t>Campaigns</a:t>
            </a:r>
          </a:p>
          <a:p>
            <a:pPr marL="0" indent="0">
              <a:buNone/>
            </a:pPr>
            <a:r>
              <a:rPr lang="en-US" sz="2800" dirty="0" smtClean="0"/>
              <a:t>Analytics</a:t>
            </a:r>
          </a:p>
          <a:p>
            <a:pPr marL="0" indent="0">
              <a:buNone/>
            </a:pPr>
            <a:r>
              <a:rPr lang="en-US" sz="2800" dirty="0" smtClean="0"/>
              <a:t>Business Store</a:t>
            </a:r>
          </a:p>
          <a:p>
            <a:pPr marL="0" indent="0">
              <a:buNone/>
            </a:pPr>
            <a:r>
              <a:rPr lang="en-US" sz="2800" dirty="0" smtClean="0"/>
              <a:t>…</a:t>
            </a:r>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014320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320106" y="1825853"/>
          <a:ext cx="5378549" cy="2307473"/>
        </p:xfrm>
        <a:graphic>
          <a:graphicData uri="http://schemas.openxmlformats.org/drawingml/2006/table">
            <a:tbl>
              <a:tblPr firstRow="1" bandRow="1">
                <a:tableStyleId>{793D81CF-94F2-401A-BA57-92F5A7B2D0C5}</a:tableStyleId>
              </a:tblPr>
              <a:tblGrid>
                <a:gridCol w="2420346">
                  <a:extLst>
                    <a:ext uri="{9D8B030D-6E8A-4147-A177-3AD203B41FA5}">
                      <a16:colId xmlns:a16="http://schemas.microsoft.com/office/drawing/2014/main" val="20000"/>
                    </a:ext>
                  </a:extLst>
                </a:gridCol>
                <a:gridCol w="2958203">
                  <a:extLst>
                    <a:ext uri="{9D8B030D-6E8A-4147-A177-3AD203B41FA5}">
                      <a16:colId xmlns:a16="http://schemas.microsoft.com/office/drawing/2014/main" val="20001"/>
                    </a:ext>
                  </a:extLst>
                </a:gridCol>
              </a:tblGrid>
              <a:tr h="632021">
                <a:tc>
                  <a:txBody>
                    <a:bodyPr/>
                    <a:lstStyle/>
                    <a:p>
                      <a:pPr lvl="1" algn="l"/>
                      <a:r>
                        <a:rPr lang="en-US" sz="1700" dirty="0" smtClean="0"/>
                        <a:t>Device</a:t>
                      </a:r>
                      <a:endParaRPr lang="en-US" sz="1700" dirty="0"/>
                    </a:p>
                  </a:txBody>
                  <a:tcPr marL="89642" marR="89642" marT="0" marB="0" anchor="ctr">
                    <a:lnL w="12700" cmpd="sng">
                      <a:noFill/>
                    </a:lnL>
                    <a:lnR>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pPr lvl="1" algn="l"/>
                      <a:r>
                        <a:rPr lang="en-US" sz="1800" dirty="0" smtClean="0">
                          <a:solidFill>
                            <a:schemeClr val="bg1"/>
                          </a:solidFill>
                          <a:latin typeface="+mn-lt"/>
                        </a:rPr>
                        <a:t>Package given</a:t>
                      </a:r>
                      <a:endParaRPr lang="en-US" sz="1800" b="0" dirty="0">
                        <a:solidFill>
                          <a:schemeClr val="bg1"/>
                        </a:solidFill>
                        <a:latin typeface="+mn-lt"/>
                      </a:endParaRPr>
                    </a:p>
                  </a:txBody>
                  <a:tcPr marL="89642" marR="89642" marT="0" marB="0" anchor="ctr">
                    <a:lnL>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solidFill>
                  </a:tcPr>
                </a:tc>
                <a:extLst>
                  <a:ext uri="{0D108BD9-81ED-4DB2-BD59-A6C34878D82A}">
                    <a16:rowId xmlns:a16="http://schemas.microsoft.com/office/drawing/2014/main" val="10000"/>
                  </a:ext>
                </a:extLst>
              </a:tr>
              <a:tr h="558484">
                <a:tc>
                  <a:txBody>
                    <a:bodyPr/>
                    <a:lstStyle/>
                    <a:p>
                      <a:pPr lvl="1" algn="l"/>
                      <a:r>
                        <a:rPr lang="en-US" sz="1800" dirty="0" smtClean="0">
                          <a:solidFill>
                            <a:schemeClr val="tx1">
                              <a:lumMod val="75000"/>
                            </a:schemeClr>
                          </a:solidFill>
                        </a:rPr>
                        <a:t>Gaming</a:t>
                      </a:r>
                      <a:r>
                        <a:rPr lang="en-US" sz="1800" baseline="0" dirty="0" smtClean="0">
                          <a:solidFill>
                            <a:schemeClr val="tx1">
                              <a:lumMod val="75000"/>
                            </a:schemeClr>
                          </a:solidFill>
                        </a:rPr>
                        <a:t> desktop</a:t>
                      </a:r>
                      <a:endParaRPr lang="en-US" sz="1800" dirty="0">
                        <a:solidFill>
                          <a:schemeClr val="tx1">
                            <a:lumMod val="75000"/>
                          </a:schemeClr>
                        </a:solidFill>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lvl="1" algn="l"/>
                      <a:r>
                        <a:rPr lang="en-US" sz="1800" kern="1200" dirty="0" smtClean="0">
                          <a:solidFill>
                            <a:schemeClr val="dk1"/>
                          </a:solidFill>
                          <a:latin typeface="+mn-lt"/>
                          <a:ea typeface="Segoe UI Symbol" panose="020B0502040204020203" pitchFamily="34" charset="0"/>
                          <a:cs typeface="+mn-cs"/>
                        </a:rPr>
                        <a:t>v1.9.0.0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58484">
                <a:tc>
                  <a:txBody>
                    <a:bodyPr/>
                    <a:lstStyle/>
                    <a:p>
                      <a:pPr lvl="1" algn="l"/>
                      <a:r>
                        <a:rPr lang="en-US" sz="1800" dirty="0" smtClean="0">
                          <a:solidFill>
                            <a:schemeClr val="tx1">
                              <a:lumMod val="75000"/>
                            </a:schemeClr>
                          </a:solidFill>
                          <a:latin typeface="+mn-lt"/>
                        </a:rPr>
                        <a:t>Older laptop</a:t>
                      </a:r>
                      <a:endParaRPr lang="en-US" sz="1800" dirty="0">
                        <a:solidFill>
                          <a:schemeClr val="tx1">
                            <a:lumMod val="75000"/>
                          </a:schemeClr>
                        </a:solidFill>
                        <a:latin typeface="+mn-lt"/>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tc>
                  <a:txBody>
                    <a:bodyPr/>
                    <a:lstStyle/>
                    <a:p>
                      <a:pPr lvl="1" algn="l"/>
                      <a:r>
                        <a:rPr lang="en-US" sz="1800" kern="1200" dirty="0" smtClean="0">
                          <a:solidFill>
                            <a:schemeClr val="dk1"/>
                          </a:solidFill>
                          <a:latin typeface="+mn-lt"/>
                          <a:ea typeface="Segoe UI Symbol" panose="020B0502040204020203" pitchFamily="34" charset="0"/>
                          <a:cs typeface="+mn-cs"/>
                        </a:rPr>
                        <a:t>v1.8.4.0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F3FF"/>
                    </a:solidFill>
                  </a:tcPr>
                </a:tc>
                <a:extLst>
                  <a:ext uri="{0D108BD9-81ED-4DB2-BD59-A6C34878D82A}">
                    <a16:rowId xmlns:a16="http://schemas.microsoft.com/office/drawing/2014/main" val="10002"/>
                  </a:ext>
                </a:extLst>
              </a:tr>
              <a:tr h="558484">
                <a:tc>
                  <a:txBody>
                    <a:bodyPr/>
                    <a:lstStyle/>
                    <a:p>
                      <a:pPr lvl="1"/>
                      <a:r>
                        <a:rPr lang="en-US" sz="1800" smtClean="0">
                          <a:solidFill>
                            <a:schemeClr val="tx1">
                              <a:lumMod val="75000"/>
                            </a:schemeClr>
                          </a:solidFill>
                          <a:latin typeface="+mn-lt"/>
                        </a:rPr>
                        <a:t>Value </a:t>
                      </a:r>
                      <a:r>
                        <a:rPr lang="en-US" sz="1800" dirty="0" smtClean="0">
                          <a:solidFill>
                            <a:schemeClr val="tx1">
                              <a:lumMod val="75000"/>
                            </a:schemeClr>
                          </a:solidFill>
                          <a:latin typeface="+mn-lt"/>
                        </a:rPr>
                        <a:t>phone</a:t>
                      </a:r>
                      <a:endParaRPr lang="en-US" sz="1800" dirty="0">
                        <a:solidFill>
                          <a:schemeClr val="tx1">
                            <a:lumMod val="75000"/>
                          </a:schemeClr>
                        </a:solidFill>
                        <a:latin typeface="+mn-lt"/>
                      </a:endParaRPr>
                    </a:p>
                  </a:txBody>
                  <a:tcPr marL="89642" marR="89642"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lvl="1" algn="l"/>
                      <a:r>
                        <a:rPr lang="en-US" sz="1800" kern="1200" dirty="0" smtClean="0">
                          <a:solidFill>
                            <a:schemeClr val="dk1"/>
                          </a:solidFill>
                          <a:latin typeface="+mn-lt"/>
                          <a:ea typeface="Segoe UI Symbol" panose="020B0502040204020203" pitchFamily="34" charset="0"/>
                          <a:cs typeface="+mn-cs"/>
                        </a:rPr>
                        <a:t>v1.4.2.0</a:t>
                      </a:r>
                      <a:endParaRPr lang="en-US" sz="1800" kern="1200" dirty="0">
                        <a:solidFill>
                          <a:schemeClr val="dk1"/>
                        </a:solidFill>
                        <a:latin typeface="+mn-lt"/>
                        <a:ea typeface="Segoe UI Symbol" panose="020B0502040204020203" pitchFamily="34" charset="0"/>
                        <a:cs typeface="+mn-cs"/>
                      </a:endParaRP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7" name="Content Placeholder 5"/>
          <p:cNvGraphicFramePr>
            <a:graphicFrameLocks noGrp="1"/>
          </p:cNvGraphicFramePr>
          <p:nvPr>
            <p:ph sz="half" idx="2"/>
            <p:extLst/>
          </p:nvPr>
        </p:nvGraphicFramePr>
        <p:xfrm>
          <a:off x="840433" y="1825852"/>
          <a:ext cx="5180865"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Package selection</a:t>
            </a:r>
            <a:endParaRPr lang="en-US" dirty="0"/>
          </a:p>
        </p:txBody>
      </p:sp>
    </p:spTree>
    <p:extLst>
      <p:ext uri="{BB962C8B-B14F-4D97-AF65-F5344CB8AC3E}">
        <p14:creationId xmlns:p14="http://schemas.microsoft.com/office/powerpoint/2010/main" val="15333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Business Store</a:t>
            </a:r>
            <a:endParaRPr lang="en-US" dirty="0"/>
          </a:p>
        </p:txBody>
      </p:sp>
    </p:spTree>
    <p:extLst>
      <p:ext uri="{BB962C8B-B14F-4D97-AF65-F5344CB8AC3E}">
        <p14:creationId xmlns:p14="http://schemas.microsoft.com/office/powerpoint/2010/main" val="23593789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4809" y="4287678"/>
            <a:ext cx="3162128" cy="2102716"/>
            <a:chOff x="1722437" y="373062"/>
            <a:chExt cx="9403313" cy="6252910"/>
          </a:xfrm>
        </p:grpSpPr>
        <p:sp>
          <p:nvSpPr>
            <p:cNvPr id="8" name="Right Arrow 7"/>
            <p:cNvSpPr/>
            <p:nvPr/>
          </p:nvSpPr>
          <p:spPr>
            <a:xfrm rot="18861546">
              <a:off x="4373519" y="1692449"/>
              <a:ext cx="685800" cy="457200"/>
            </a:xfrm>
            <a:prstGeom prst="rightArrow">
              <a:avLst>
                <a:gd name="adj1" fmla="val 50000"/>
                <a:gd name="adj2" fmla="val 100000"/>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sp>
          <p:nvSpPr>
            <p:cNvPr id="9" name="Rounded Rectangle 8"/>
            <p:cNvSpPr/>
            <p:nvPr/>
          </p:nvSpPr>
          <p:spPr>
            <a:xfrm>
              <a:off x="4922837" y="1401760"/>
              <a:ext cx="685800" cy="22860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2437" y="373062"/>
              <a:ext cx="9403313" cy="625291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2637" y="1371699"/>
              <a:ext cx="6165048" cy="3810000"/>
            </a:xfrm>
            <a:prstGeom prst="rect">
              <a:avLst/>
            </a:prstGeom>
            <a:ln>
              <a:solidFill>
                <a:schemeClr val="accent1"/>
              </a:solidFill>
            </a:ln>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22638" y="1371699"/>
              <a:ext cx="6165048" cy="3809999"/>
            </a:xfrm>
            <a:prstGeom prst="rect">
              <a:avLst/>
            </a:prstGeom>
            <a:ln>
              <a:solidFill>
                <a:schemeClr val="accent1"/>
              </a:solidFill>
            </a:ln>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18600" y="1371133"/>
              <a:ext cx="6169085" cy="3812495"/>
            </a:xfrm>
            <a:prstGeom prst="rect">
              <a:avLst/>
            </a:prstGeom>
            <a:ln w="6350">
              <a:solidFill>
                <a:schemeClr val="bg1"/>
              </a:solidFill>
            </a:ln>
          </p:spPr>
        </p:pic>
      </p:grpSp>
      <p:sp>
        <p:nvSpPr>
          <p:cNvPr id="2" name="Text Placeholder 1"/>
          <p:cNvSpPr>
            <a:spLocks noGrp="1"/>
          </p:cNvSpPr>
          <p:nvPr>
            <p:ph type="body" sz="quarter" idx="4294967295"/>
          </p:nvPr>
        </p:nvSpPr>
        <p:spPr>
          <a:xfrm>
            <a:off x="4276019" y="1541053"/>
            <a:ext cx="7688708" cy="4556826"/>
          </a:xfrm>
          <a:prstGeom prst="rect">
            <a:avLst/>
          </a:prstGeom>
        </p:spPr>
        <p:txBody>
          <a:bodyPr/>
          <a:lstStyle/>
          <a:p>
            <a:r>
              <a:rPr lang="en-US" sz="2666" dirty="0"/>
              <a:t>Extend your reach to organization in volume</a:t>
            </a:r>
          </a:p>
          <a:p>
            <a:pPr lvl="1"/>
            <a:r>
              <a:rPr lang="en-US" dirty="0" smtClean="0"/>
              <a:t>Reach businesses of all sizes with your existing apps</a:t>
            </a:r>
          </a:p>
          <a:p>
            <a:pPr lvl="1"/>
            <a:r>
              <a:rPr lang="en-US" dirty="0" smtClean="0"/>
              <a:t>Submit private/customized apps</a:t>
            </a:r>
            <a:endParaRPr lang="en-US" dirty="0"/>
          </a:p>
          <a:p>
            <a:r>
              <a:rPr lang="en-US" sz="2666" dirty="0"/>
              <a:t>No additional overhead</a:t>
            </a:r>
          </a:p>
          <a:p>
            <a:pPr lvl="1"/>
            <a:r>
              <a:rPr lang="en-US" dirty="0"/>
              <a:t>One submission </a:t>
            </a:r>
            <a:r>
              <a:rPr lang="en-US" dirty="0" smtClean="0"/>
              <a:t>flow, same as consumer</a:t>
            </a:r>
          </a:p>
          <a:p>
            <a:pPr lvl="1"/>
            <a:r>
              <a:rPr lang="en-US" dirty="0" smtClean="0"/>
              <a:t>Use </a:t>
            </a:r>
            <a:r>
              <a:rPr lang="en-US" dirty="0"/>
              <a:t>Dev Center dashboard to manage and track all apps</a:t>
            </a:r>
          </a:p>
          <a:p>
            <a:r>
              <a:rPr lang="en-US" sz="2666" dirty="0"/>
              <a:t>Seamless for organizations and end-users</a:t>
            </a:r>
          </a:p>
          <a:p>
            <a:pPr lvl="1"/>
            <a:r>
              <a:rPr lang="en-US" dirty="0" smtClean="0"/>
              <a:t>Solution to discover, </a:t>
            </a:r>
            <a:r>
              <a:rPr lang="en-US" dirty="0"/>
              <a:t>acquire, manage and distribute apps in volume </a:t>
            </a:r>
          </a:p>
          <a:p>
            <a:pPr lvl="1"/>
            <a:r>
              <a:rPr lang="en-US" dirty="0"/>
              <a:t>Users install across Windows 10 devices</a:t>
            </a:r>
          </a:p>
          <a:p>
            <a:r>
              <a:rPr lang="en-US" sz="2666" dirty="0"/>
              <a:t>Get Started today</a:t>
            </a:r>
          </a:p>
          <a:p>
            <a:pPr lvl="1"/>
            <a:r>
              <a:rPr lang="en-US" dirty="0"/>
              <a:t>Dev Center opens for Windows 10 app </a:t>
            </a:r>
            <a:r>
              <a:rPr lang="en-US" dirty="0" smtClean="0"/>
              <a:t>submissions </a:t>
            </a:r>
            <a:r>
              <a:rPr lang="en-US" dirty="0"/>
              <a:t>on 7/29</a:t>
            </a:r>
          </a:p>
        </p:txBody>
      </p:sp>
      <p:sp>
        <p:nvSpPr>
          <p:cNvPr id="3" name="Title 2"/>
          <p:cNvSpPr>
            <a:spLocks noGrp="1"/>
          </p:cNvSpPr>
          <p:nvPr>
            <p:ph type="title"/>
          </p:nvPr>
        </p:nvSpPr>
        <p:spPr/>
        <p:txBody>
          <a:bodyPr/>
          <a:lstStyle/>
          <a:p>
            <a:r>
              <a:rPr lang="en-US" dirty="0" smtClean="0"/>
              <a:t>New for Windows 10: Business Store</a:t>
            </a:r>
            <a:endParaRPr lang="en-US" dirty="0"/>
          </a:p>
        </p:txBody>
      </p:sp>
      <p:grpSp>
        <p:nvGrpSpPr>
          <p:cNvPr id="4" name="Group 3"/>
          <p:cNvGrpSpPr/>
          <p:nvPr/>
        </p:nvGrpSpPr>
        <p:grpSpPr>
          <a:xfrm>
            <a:off x="82296" y="1503588"/>
            <a:ext cx="3946764" cy="2485444"/>
            <a:chOff x="1123403" y="449262"/>
            <a:chExt cx="9895434" cy="6231570"/>
          </a:xfrm>
        </p:grpSpPr>
        <p:pic>
          <p:nvPicPr>
            <p:cNvPr id="5" name="Desktop"/>
            <p:cNvPicPr>
              <a:picLocks noChangeAspect="1"/>
            </p:cNvPicPr>
            <p:nvPr/>
          </p:nvPicPr>
          <p:blipFill rotWithShape="1">
            <a:blip r:embed="rId7" cstate="screen">
              <a:extLst>
                <a:ext uri="{28A0092B-C50C-407E-A947-70E740481C1C}">
                  <a14:useLocalDpi xmlns:a14="http://schemas.microsoft.com/office/drawing/2010/main"/>
                </a:ext>
              </a:extLst>
            </a:blip>
            <a:srcRect l="4514"/>
            <a:stretch/>
          </p:blipFill>
          <p:spPr>
            <a:xfrm>
              <a:off x="1123403" y="449262"/>
              <a:ext cx="9895434" cy="6231570"/>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3478" y="843925"/>
              <a:ext cx="7446700" cy="4452506"/>
            </a:xfrm>
            <a:prstGeom prst="rect">
              <a:avLst/>
            </a:prstGeom>
            <a:ln>
              <a:solidFill>
                <a:schemeClr val="tx1"/>
              </a:solidFill>
            </a:ln>
          </p:spPr>
        </p:pic>
      </p:grpSp>
      <p:sp>
        <p:nvSpPr>
          <p:cNvPr id="15" name="Rectangle 14"/>
          <p:cNvSpPr/>
          <p:nvPr/>
        </p:nvSpPr>
        <p:spPr>
          <a:xfrm>
            <a:off x="343941" y="863097"/>
            <a:ext cx="10831800" cy="418645"/>
          </a:xfrm>
          <a:prstGeom prst="rect">
            <a:avLst/>
          </a:prstGeom>
        </p:spPr>
        <p:txBody>
          <a:bodyPr wrap="square">
            <a:spAutoFit/>
          </a:bodyPr>
          <a:lstStyle/>
          <a:p>
            <a:pPr defTabSz="914367"/>
            <a:r>
              <a:rPr lang="en-US" sz="2132" b="1" dirty="0">
                <a:gradFill>
                  <a:gsLst>
                    <a:gs pos="0">
                      <a:srgbClr val="737373"/>
                    </a:gs>
                    <a:gs pos="100000">
                      <a:srgbClr val="737373"/>
                    </a:gs>
                  </a:gsLst>
                  <a:lin ang="5400000" scaled="1"/>
                </a:gradFill>
              </a:rPr>
              <a:t>Extend your reach in volume </a:t>
            </a:r>
            <a:r>
              <a:rPr lang="en-US" sz="2132" b="1" dirty="0">
                <a:solidFill>
                  <a:srgbClr val="0078D7"/>
                </a:solidFill>
              </a:rPr>
              <a:t>leveraging the platform and tools you use today</a:t>
            </a:r>
            <a:endParaRPr lang="en-US" sz="1765" dirty="0">
              <a:solidFill>
                <a:srgbClr val="737373"/>
              </a:solidFill>
            </a:endParaRPr>
          </a:p>
        </p:txBody>
      </p:sp>
    </p:spTree>
    <p:extLst>
      <p:ext uri="{BB962C8B-B14F-4D97-AF65-F5344CB8AC3E}">
        <p14:creationId xmlns:p14="http://schemas.microsoft.com/office/powerpoint/2010/main" val="330184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739699" y="2882332"/>
            <a:ext cx="4711533" cy="3181292"/>
            <a:chOff x="1739081" y="3132721"/>
            <a:chExt cx="4712201" cy="3181744"/>
          </a:xfrm>
        </p:grpSpPr>
        <p:sp>
          <p:nvSpPr>
            <p:cNvPr id="88" name="Rectangle 87"/>
            <p:cNvSpPr/>
            <p:nvPr/>
          </p:nvSpPr>
          <p:spPr bwMode="auto">
            <a:xfrm rot="5400000">
              <a:off x="2768542" y="4399150"/>
              <a:ext cx="2866686" cy="333828"/>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9" name="Right Arrow 88"/>
            <p:cNvSpPr/>
            <p:nvPr/>
          </p:nvSpPr>
          <p:spPr bwMode="auto">
            <a:xfrm>
              <a:off x="4034971" y="5684348"/>
              <a:ext cx="2416311"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90" name="Group 89"/>
            <p:cNvGrpSpPr/>
            <p:nvPr/>
          </p:nvGrpSpPr>
          <p:grpSpPr>
            <a:xfrm>
              <a:off x="1739081" y="4355397"/>
              <a:ext cx="2531631" cy="1265558"/>
              <a:chOff x="1457084" y="4901554"/>
              <a:chExt cx="2531631" cy="1265558"/>
            </a:xfrm>
          </p:grpSpPr>
          <p:sp>
            <p:nvSpPr>
              <p:cNvPr id="91" name="TextBox 90"/>
              <p:cNvSpPr txBox="1"/>
              <p:nvPr/>
            </p:nvSpPr>
            <p:spPr>
              <a:xfrm>
                <a:off x="2137137" y="5214778"/>
                <a:ext cx="1851578" cy="952334"/>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App published directly to organization’s inventory</a:t>
                </a:r>
              </a:p>
            </p:txBody>
          </p:sp>
          <p:sp>
            <p:nvSpPr>
              <p:cNvPr id="92" name="TextBox 91"/>
              <p:cNvSpPr txBox="1"/>
              <p:nvPr/>
            </p:nvSpPr>
            <p:spPr>
              <a:xfrm>
                <a:off x="1457084" y="4901554"/>
                <a:ext cx="93963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2a</a:t>
                </a:r>
              </a:p>
            </p:txBody>
          </p:sp>
        </p:grpSp>
      </p:grpSp>
      <p:grpSp>
        <p:nvGrpSpPr>
          <p:cNvPr id="38" name="Group 37"/>
          <p:cNvGrpSpPr/>
          <p:nvPr/>
        </p:nvGrpSpPr>
        <p:grpSpPr>
          <a:xfrm>
            <a:off x="5136016" y="1708746"/>
            <a:ext cx="2591279" cy="1288063"/>
            <a:chOff x="5135879" y="1958968"/>
            <a:chExt cx="2591647" cy="1288245"/>
          </a:xfrm>
        </p:grpSpPr>
        <p:sp>
          <p:nvSpPr>
            <p:cNvPr id="22" name="Right Arrow 21"/>
            <p:cNvSpPr/>
            <p:nvPr/>
          </p:nvSpPr>
          <p:spPr bwMode="auto">
            <a:xfrm>
              <a:off x="5135879" y="2373454"/>
              <a:ext cx="1315403"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3" name="Group 2"/>
            <p:cNvGrpSpPr/>
            <p:nvPr/>
          </p:nvGrpSpPr>
          <p:grpSpPr>
            <a:xfrm>
              <a:off x="6439281" y="1958968"/>
              <a:ext cx="1288245" cy="1288245"/>
              <a:chOff x="6654998" y="2176678"/>
              <a:chExt cx="1427554" cy="1427554"/>
            </a:xfrm>
          </p:grpSpPr>
          <p:grpSp>
            <p:nvGrpSpPr>
              <p:cNvPr id="23" name="Group 22"/>
              <p:cNvGrpSpPr/>
              <p:nvPr/>
            </p:nvGrpSpPr>
            <p:grpSpPr>
              <a:xfrm>
                <a:off x="6654998" y="2176678"/>
                <a:ext cx="1427554" cy="1427554"/>
                <a:chOff x="788035" y="2923994"/>
                <a:chExt cx="1572078" cy="1572078"/>
              </a:xfrm>
            </p:grpSpPr>
            <p:sp>
              <p:nvSpPr>
                <p:cNvPr id="24" name="Oval 23"/>
                <p:cNvSpPr/>
                <p:nvPr/>
              </p:nvSpPr>
              <p:spPr bwMode="auto">
                <a:xfrm>
                  <a:off x="914400" y="3050359"/>
                  <a:ext cx="1319349" cy="1319349"/>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6" name="Donut 25"/>
                <p:cNvSpPr/>
                <p:nvPr/>
              </p:nvSpPr>
              <p:spPr bwMode="auto">
                <a:xfrm>
                  <a:off x="788035" y="2923994"/>
                  <a:ext cx="1572078" cy="1572078"/>
                </a:xfrm>
                <a:prstGeom prst="donut">
                  <a:avLst>
                    <a:gd name="adj" fmla="val 5519"/>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54" name="Oval 32"/>
              <p:cNvSpPr/>
              <p:nvPr/>
            </p:nvSpPr>
            <p:spPr bwMode="auto">
              <a:xfrm>
                <a:off x="7115207" y="2524947"/>
                <a:ext cx="563974" cy="660039"/>
              </a:xfrm>
              <a:custGeom>
                <a:avLst/>
                <a:gdLst/>
                <a:ahLst/>
                <a:cxnLst/>
                <a:rect l="l" t="t" r="r" b="b"/>
                <a:pathLst>
                  <a:path w="1840050" h="3056054">
                    <a:moveTo>
                      <a:pt x="1" y="2288646"/>
                    </a:moveTo>
                    <a:cubicBezTo>
                      <a:pt x="256872" y="2531684"/>
                      <a:pt x="1754672" y="2483951"/>
                      <a:pt x="1840050" y="2288646"/>
                    </a:cubicBezTo>
                    <a:lnTo>
                      <a:pt x="1840050" y="2902573"/>
                    </a:lnTo>
                    <a:lnTo>
                      <a:pt x="1835299" y="2918271"/>
                    </a:lnTo>
                    <a:lnTo>
                      <a:pt x="1821355" y="2933514"/>
                    </a:lnTo>
                    <a:lnTo>
                      <a:pt x="1798681" y="2948226"/>
                    </a:lnTo>
                    <a:lnTo>
                      <a:pt x="1767739" y="2962329"/>
                    </a:lnTo>
                    <a:lnTo>
                      <a:pt x="1728992" y="2975746"/>
                    </a:lnTo>
                    <a:lnTo>
                      <a:pt x="1682904" y="2988400"/>
                    </a:lnTo>
                    <a:lnTo>
                      <a:pt x="1570552" y="3011113"/>
                    </a:lnTo>
                    <a:lnTo>
                      <a:pt x="1434386" y="3029851"/>
                    </a:lnTo>
                    <a:lnTo>
                      <a:pt x="1278108" y="3043998"/>
                    </a:lnTo>
                    <a:lnTo>
                      <a:pt x="1105420" y="3052937"/>
                    </a:lnTo>
                    <a:cubicBezTo>
                      <a:pt x="1045534" y="3054981"/>
                      <a:pt x="983531" y="3056054"/>
                      <a:pt x="920026" y="3056054"/>
                    </a:cubicBezTo>
                    <a:cubicBezTo>
                      <a:pt x="411988" y="3056054"/>
                      <a:pt x="1" y="2987371"/>
                      <a:pt x="1" y="2902573"/>
                    </a:cubicBezTo>
                    <a:close/>
                    <a:moveTo>
                      <a:pt x="1" y="1613958"/>
                    </a:moveTo>
                    <a:cubicBezTo>
                      <a:pt x="256872" y="1856996"/>
                      <a:pt x="1754672" y="1809263"/>
                      <a:pt x="1840050" y="1613958"/>
                    </a:cubicBezTo>
                    <a:lnTo>
                      <a:pt x="1840050" y="2227885"/>
                    </a:lnTo>
                    <a:lnTo>
                      <a:pt x="1835299" y="2243583"/>
                    </a:lnTo>
                    <a:lnTo>
                      <a:pt x="1821355" y="2258826"/>
                    </a:lnTo>
                    <a:lnTo>
                      <a:pt x="1798681" y="2273538"/>
                    </a:lnTo>
                    <a:lnTo>
                      <a:pt x="1767739" y="2287640"/>
                    </a:lnTo>
                    <a:lnTo>
                      <a:pt x="1728992" y="2301058"/>
                    </a:lnTo>
                    <a:lnTo>
                      <a:pt x="1682904" y="2313712"/>
                    </a:lnTo>
                    <a:lnTo>
                      <a:pt x="1570552" y="2336425"/>
                    </a:lnTo>
                    <a:lnTo>
                      <a:pt x="1434386" y="2355163"/>
                    </a:lnTo>
                    <a:lnTo>
                      <a:pt x="1278108" y="2369309"/>
                    </a:lnTo>
                    <a:lnTo>
                      <a:pt x="1105420" y="2378249"/>
                    </a:lnTo>
                    <a:cubicBezTo>
                      <a:pt x="1045534" y="2380293"/>
                      <a:pt x="983531" y="2381366"/>
                      <a:pt x="920026" y="2381366"/>
                    </a:cubicBezTo>
                    <a:cubicBezTo>
                      <a:pt x="411988" y="2381366"/>
                      <a:pt x="1" y="2312683"/>
                      <a:pt x="1" y="2227885"/>
                    </a:cubicBezTo>
                    <a:close/>
                    <a:moveTo>
                      <a:pt x="1" y="907523"/>
                    </a:moveTo>
                    <a:cubicBezTo>
                      <a:pt x="256872" y="1150561"/>
                      <a:pt x="1754672" y="1102828"/>
                      <a:pt x="1840050" y="907523"/>
                    </a:cubicBezTo>
                    <a:lnTo>
                      <a:pt x="1840050" y="1521450"/>
                    </a:lnTo>
                    <a:lnTo>
                      <a:pt x="1835299" y="1537148"/>
                    </a:lnTo>
                    <a:lnTo>
                      <a:pt x="1821355" y="1552391"/>
                    </a:lnTo>
                    <a:lnTo>
                      <a:pt x="1798681" y="1567103"/>
                    </a:lnTo>
                    <a:lnTo>
                      <a:pt x="1767739" y="1581205"/>
                    </a:lnTo>
                    <a:lnTo>
                      <a:pt x="1728992" y="1594623"/>
                    </a:lnTo>
                    <a:lnTo>
                      <a:pt x="1682904" y="1607277"/>
                    </a:lnTo>
                    <a:lnTo>
                      <a:pt x="1570552" y="1629990"/>
                    </a:lnTo>
                    <a:lnTo>
                      <a:pt x="1434386" y="1648728"/>
                    </a:lnTo>
                    <a:lnTo>
                      <a:pt x="1278108" y="1662874"/>
                    </a:lnTo>
                    <a:lnTo>
                      <a:pt x="1105420" y="1671814"/>
                    </a:lnTo>
                    <a:cubicBezTo>
                      <a:pt x="1045534" y="1673858"/>
                      <a:pt x="983531" y="1674931"/>
                      <a:pt x="920026" y="1674931"/>
                    </a:cubicBezTo>
                    <a:cubicBezTo>
                      <a:pt x="411988" y="1674931"/>
                      <a:pt x="1" y="1606248"/>
                      <a:pt x="1" y="1521450"/>
                    </a:cubicBezTo>
                    <a:close/>
                    <a:moveTo>
                      <a:pt x="1" y="227129"/>
                    </a:moveTo>
                    <a:cubicBezTo>
                      <a:pt x="256872" y="470167"/>
                      <a:pt x="1754672" y="422434"/>
                      <a:pt x="1840050" y="227129"/>
                    </a:cubicBezTo>
                    <a:lnTo>
                      <a:pt x="1840050" y="841056"/>
                    </a:lnTo>
                    <a:lnTo>
                      <a:pt x="1835299" y="856754"/>
                    </a:lnTo>
                    <a:lnTo>
                      <a:pt x="1821355" y="871997"/>
                    </a:lnTo>
                    <a:lnTo>
                      <a:pt x="1798681" y="886709"/>
                    </a:lnTo>
                    <a:lnTo>
                      <a:pt x="1767739" y="900811"/>
                    </a:lnTo>
                    <a:lnTo>
                      <a:pt x="1728992" y="914229"/>
                    </a:lnTo>
                    <a:lnTo>
                      <a:pt x="1682904" y="926883"/>
                    </a:lnTo>
                    <a:lnTo>
                      <a:pt x="1570552" y="949596"/>
                    </a:lnTo>
                    <a:lnTo>
                      <a:pt x="1434386" y="968334"/>
                    </a:lnTo>
                    <a:lnTo>
                      <a:pt x="1278108" y="982480"/>
                    </a:lnTo>
                    <a:lnTo>
                      <a:pt x="1105420" y="991420"/>
                    </a:lnTo>
                    <a:cubicBezTo>
                      <a:pt x="1045534" y="993464"/>
                      <a:pt x="983531" y="994537"/>
                      <a:pt x="920026" y="994537"/>
                    </a:cubicBezTo>
                    <a:cubicBezTo>
                      <a:pt x="411988" y="994537"/>
                      <a:pt x="1" y="925854"/>
                      <a:pt x="1" y="841056"/>
                    </a:cubicBezTo>
                    <a:close/>
                    <a:moveTo>
                      <a:pt x="920025" y="0"/>
                    </a:moveTo>
                    <a:cubicBezTo>
                      <a:pt x="1428141" y="0"/>
                      <a:pt x="1840050" y="74299"/>
                      <a:pt x="1840050" y="165951"/>
                    </a:cubicBezTo>
                    <a:cubicBezTo>
                      <a:pt x="1840050" y="257603"/>
                      <a:pt x="1428141" y="331902"/>
                      <a:pt x="920025" y="331902"/>
                    </a:cubicBezTo>
                    <a:cubicBezTo>
                      <a:pt x="411909" y="331902"/>
                      <a:pt x="0" y="257603"/>
                      <a:pt x="0" y="165951"/>
                    </a:cubicBezTo>
                    <a:cubicBezTo>
                      <a:pt x="0" y="74299"/>
                      <a:pt x="411909" y="0"/>
                      <a:pt x="920025"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9" name="Group 38"/>
          <p:cNvGrpSpPr/>
          <p:nvPr/>
        </p:nvGrpSpPr>
        <p:grpSpPr>
          <a:xfrm>
            <a:off x="7736481" y="963832"/>
            <a:ext cx="2800655" cy="2032976"/>
            <a:chOff x="7736714" y="1213949"/>
            <a:chExt cx="2801052" cy="2033264"/>
          </a:xfrm>
        </p:grpSpPr>
        <p:sp>
          <p:nvSpPr>
            <p:cNvPr id="11" name="TextBox 10"/>
            <p:cNvSpPr txBox="1"/>
            <p:nvPr/>
          </p:nvSpPr>
          <p:spPr>
            <a:xfrm>
              <a:off x="8213259" y="1552319"/>
              <a:ext cx="1584750" cy="521432"/>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App available in consumer Store</a:t>
              </a:r>
            </a:p>
          </p:txBody>
        </p:sp>
        <p:sp>
          <p:nvSpPr>
            <p:cNvPr id="34" name="TextBox 33"/>
            <p:cNvSpPr txBox="1"/>
            <p:nvPr/>
          </p:nvSpPr>
          <p:spPr>
            <a:xfrm>
              <a:off x="7736714" y="1213949"/>
              <a:ext cx="72359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2</a:t>
              </a:r>
            </a:p>
          </p:txBody>
        </p:sp>
        <p:sp>
          <p:nvSpPr>
            <p:cNvPr id="50" name="Right Arrow 49"/>
            <p:cNvSpPr/>
            <p:nvPr/>
          </p:nvSpPr>
          <p:spPr bwMode="auto">
            <a:xfrm>
              <a:off x="7960721" y="2357686"/>
              <a:ext cx="1255024"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28" name="Group 27"/>
            <p:cNvGrpSpPr/>
            <p:nvPr/>
          </p:nvGrpSpPr>
          <p:grpSpPr>
            <a:xfrm>
              <a:off x="9249521" y="1958968"/>
              <a:ext cx="1288245" cy="1288245"/>
              <a:chOff x="9899271" y="2176678"/>
              <a:chExt cx="1427554" cy="1427554"/>
            </a:xfrm>
          </p:grpSpPr>
          <p:grpSp>
            <p:nvGrpSpPr>
              <p:cNvPr id="65" name="Group 64"/>
              <p:cNvGrpSpPr/>
              <p:nvPr/>
            </p:nvGrpSpPr>
            <p:grpSpPr>
              <a:xfrm>
                <a:off x="9899271" y="2176678"/>
                <a:ext cx="1427554" cy="1427554"/>
                <a:chOff x="788035" y="2923994"/>
                <a:chExt cx="1572078" cy="1572078"/>
              </a:xfrm>
            </p:grpSpPr>
            <p:sp>
              <p:nvSpPr>
                <p:cNvPr id="71" name="Oval 70"/>
                <p:cNvSpPr/>
                <p:nvPr/>
              </p:nvSpPr>
              <p:spPr bwMode="auto">
                <a:xfrm>
                  <a:off x="914400" y="3050359"/>
                  <a:ext cx="1319349" cy="1319349"/>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2" name="Donut 71"/>
                <p:cNvSpPr/>
                <p:nvPr/>
              </p:nvSpPr>
              <p:spPr bwMode="auto">
                <a:xfrm>
                  <a:off x="788035" y="2923994"/>
                  <a:ext cx="1572078" cy="1572078"/>
                </a:xfrm>
                <a:prstGeom prst="donut">
                  <a:avLst>
                    <a:gd name="adj" fmla="val 5519"/>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55" name="Rectangle 14"/>
              <p:cNvSpPr/>
              <p:nvPr/>
            </p:nvSpPr>
            <p:spPr bwMode="auto">
              <a:xfrm>
                <a:off x="10322356" y="2458885"/>
                <a:ext cx="543544" cy="700638"/>
              </a:xfrm>
              <a:custGeom>
                <a:avLst/>
                <a:gdLst/>
                <a:ahLst/>
                <a:cxnLst/>
                <a:rect l="l" t="t" r="r" b="b"/>
                <a:pathLst>
                  <a:path w="664052" h="855975">
                    <a:moveTo>
                      <a:pt x="351383" y="105058"/>
                    </a:moveTo>
                    <a:cubicBezTo>
                      <a:pt x="348362" y="109729"/>
                      <a:pt x="346534" y="115035"/>
                      <a:pt x="345470" y="120717"/>
                    </a:cubicBezTo>
                    <a:lnTo>
                      <a:pt x="356371" y="118209"/>
                    </a:lnTo>
                    <a:close/>
                    <a:moveTo>
                      <a:pt x="267246" y="20905"/>
                    </a:moveTo>
                    <a:cubicBezTo>
                      <a:pt x="218826" y="20905"/>
                      <a:pt x="178284" y="80650"/>
                      <a:pt x="170172" y="161059"/>
                    </a:cubicBezTo>
                    <a:lnTo>
                      <a:pt x="329741" y="124337"/>
                    </a:lnTo>
                    <a:cubicBezTo>
                      <a:pt x="332290" y="110076"/>
                      <a:pt x="337074" y="97170"/>
                      <a:pt x="344280" y="86333"/>
                    </a:cubicBezTo>
                    <a:cubicBezTo>
                      <a:pt x="326880" y="46161"/>
                      <a:pt x="298728" y="20905"/>
                      <a:pt x="267246" y="20905"/>
                    </a:cubicBezTo>
                    <a:close/>
                    <a:moveTo>
                      <a:pt x="267247" y="0"/>
                    </a:moveTo>
                    <a:cubicBezTo>
                      <a:pt x="301684" y="0"/>
                      <a:pt x="332792" y="25249"/>
                      <a:pt x="354087" y="66167"/>
                    </a:cubicBezTo>
                    <a:cubicBezTo>
                      <a:pt x="371608" y="39422"/>
                      <a:pt x="394778" y="23449"/>
                      <a:pt x="420055" y="23449"/>
                    </a:cubicBezTo>
                    <a:cubicBezTo>
                      <a:pt x="455590" y="23449"/>
                      <a:pt x="486962" y="55019"/>
                      <a:pt x="503873" y="103802"/>
                    </a:cubicBezTo>
                    <a:lnTo>
                      <a:pt x="643773" y="158360"/>
                    </a:lnTo>
                    <a:lnTo>
                      <a:pt x="664052" y="739064"/>
                    </a:lnTo>
                    <a:lnTo>
                      <a:pt x="476286" y="855975"/>
                    </a:lnTo>
                    <a:lnTo>
                      <a:pt x="476286" y="93044"/>
                    </a:lnTo>
                    <a:lnTo>
                      <a:pt x="486069" y="96859"/>
                    </a:lnTo>
                    <a:cubicBezTo>
                      <a:pt x="470853" y="62774"/>
                      <a:pt x="446872" y="41252"/>
                      <a:pt x="420054" y="41252"/>
                    </a:cubicBezTo>
                    <a:cubicBezTo>
                      <a:pt x="396882" y="41252"/>
                      <a:pt x="375830" y="57318"/>
                      <a:pt x="361410" y="84040"/>
                    </a:cubicBezTo>
                    <a:cubicBezTo>
                      <a:pt x="366531" y="93219"/>
                      <a:pt x="370073" y="103512"/>
                      <a:pt x="373071" y="114366"/>
                    </a:cubicBezTo>
                    <a:lnTo>
                      <a:pt x="462634" y="93754"/>
                    </a:lnTo>
                    <a:lnTo>
                      <a:pt x="462634" y="852921"/>
                    </a:lnTo>
                    <a:lnTo>
                      <a:pt x="0" y="802348"/>
                    </a:lnTo>
                    <a:lnTo>
                      <a:pt x="48167" y="189136"/>
                    </a:lnTo>
                    <a:lnTo>
                      <a:pt x="151273" y="165408"/>
                    </a:lnTo>
                    <a:cubicBezTo>
                      <a:pt x="161565" y="70341"/>
                      <a:pt x="209768" y="0"/>
                      <a:pt x="267247"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1" name="Group 40"/>
          <p:cNvGrpSpPr/>
          <p:nvPr/>
        </p:nvGrpSpPr>
        <p:grpSpPr>
          <a:xfrm>
            <a:off x="5482856" y="4319513"/>
            <a:ext cx="3842610" cy="2917014"/>
            <a:chOff x="5482768" y="4570106"/>
            <a:chExt cx="3843155" cy="2917428"/>
          </a:xfrm>
        </p:grpSpPr>
        <p:grpSp>
          <p:nvGrpSpPr>
            <p:cNvPr id="59" name="Group 58"/>
            <p:cNvGrpSpPr/>
            <p:nvPr/>
          </p:nvGrpSpPr>
          <p:grpSpPr>
            <a:xfrm>
              <a:off x="5482768" y="6281034"/>
              <a:ext cx="3843155" cy="1206500"/>
              <a:chOff x="-580823" y="7079905"/>
              <a:chExt cx="3843155" cy="1206500"/>
            </a:xfrm>
          </p:grpSpPr>
          <p:sp>
            <p:nvSpPr>
              <p:cNvPr id="13" name="TextBox 12"/>
              <p:cNvSpPr txBox="1"/>
              <p:nvPr/>
            </p:nvSpPr>
            <p:spPr>
              <a:xfrm>
                <a:off x="-116810" y="7393130"/>
                <a:ext cx="3379142" cy="521432"/>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Apps acquired by IT Purchaser</a:t>
                </a:r>
              </a:p>
              <a:p>
                <a:pPr defTabSz="914367"/>
                <a:r>
                  <a:rPr lang="en-US" dirty="0">
                    <a:solidFill>
                      <a:srgbClr val="737373"/>
                    </a:solidFill>
                  </a:rPr>
                  <a:t>added to organization's inventory</a:t>
                </a:r>
              </a:p>
            </p:txBody>
          </p:sp>
          <p:sp>
            <p:nvSpPr>
              <p:cNvPr id="58" name="TextBox 57"/>
              <p:cNvSpPr txBox="1"/>
              <p:nvPr/>
            </p:nvSpPr>
            <p:spPr>
              <a:xfrm>
                <a:off x="-580823" y="7079905"/>
                <a:ext cx="72359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3</a:t>
                </a:r>
              </a:p>
            </p:txBody>
          </p:sp>
        </p:grpSp>
        <p:grpSp>
          <p:nvGrpSpPr>
            <p:cNvPr id="70" name="Group 69"/>
            <p:cNvGrpSpPr/>
            <p:nvPr/>
          </p:nvGrpSpPr>
          <p:grpSpPr>
            <a:xfrm>
              <a:off x="6439281" y="5277253"/>
              <a:ext cx="1288245" cy="1288245"/>
              <a:chOff x="6654998" y="2176678"/>
              <a:chExt cx="1427554" cy="1427554"/>
            </a:xfrm>
          </p:grpSpPr>
          <p:grpSp>
            <p:nvGrpSpPr>
              <p:cNvPr id="75" name="Group 74"/>
              <p:cNvGrpSpPr/>
              <p:nvPr/>
            </p:nvGrpSpPr>
            <p:grpSpPr>
              <a:xfrm>
                <a:off x="6654998" y="2176678"/>
                <a:ext cx="1427554" cy="1427554"/>
                <a:chOff x="788035" y="2923994"/>
                <a:chExt cx="1572078" cy="1572078"/>
              </a:xfrm>
            </p:grpSpPr>
            <p:sp>
              <p:nvSpPr>
                <p:cNvPr id="77" name="Oval 76"/>
                <p:cNvSpPr/>
                <p:nvPr/>
              </p:nvSpPr>
              <p:spPr bwMode="auto">
                <a:xfrm>
                  <a:off x="914400" y="3050359"/>
                  <a:ext cx="1319349" cy="1319349"/>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8" name="Donut 77"/>
                <p:cNvSpPr/>
                <p:nvPr/>
              </p:nvSpPr>
              <p:spPr bwMode="auto">
                <a:xfrm>
                  <a:off x="788035" y="2923994"/>
                  <a:ext cx="1572078" cy="1572078"/>
                </a:xfrm>
                <a:prstGeom prst="donut">
                  <a:avLst>
                    <a:gd name="adj" fmla="val 5519"/>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76" name="Oval 32"/>
              <p:cNvSpPr/>
              <p:nvPr/>
            </p:nvSpPr>
            <p:spPr bwMode="auto">
              <a:xfrm>
                <a:off x="7115207" y="2524947"/>
                <a:ext cx="563974" cy="660039"/>
              </a:xfrm>
              <a:custGeom>
                <a:avLst/>
                <a:gdLst/>
                <a:ahLst/>
                <a:cxnLst/>
                <a:rect l="l" t="t" r="r" b="b"/>
                <a:pathLst>
                  <a:path w="1840050" h="3056054">
                    <a:moveTo>
                      <a:pt x="1" y="2288646"/>
                    </a:moveTo>
                    <a:cubicBezTo>
                      <a:pt x="256872" y="2531684"/>
                      <a:pt x="1754672" y="2483951"/>
                      <a:pt x="1840050" y="2288646"/>
                    </a:cubicBezTo>
                    <a:lnTo>
                      <a:pt x="1840050" y="2902573"/>
                    </a:lnTo>
                    <a:lnTo>
                      <a:pt x="1835299" y="2918271"/>
                    </a:lnTo>
                    <a:lnTo>
                      <a:pt x="1821355" y="2933514"/>
                    </a:lnTo>
                    <a:lnTo>
                      <a:pt x="1798681" y="2948226"/>
                    </a:lnTo>
                    <a:lnTo>
                      <a:pt x="1767739" y="2962329"/>
                    </a:lnTo>
                    <a:lnTo>
                      <a:pt x="1728992" y="2975746"/>
                    </a:lnTo>
                    <a:lnTo>
                      <a:pt x="1682904" y="2988400"/>
                    </a:lnTo>
                    <a:lnTo>
                      <a:pt x="1570552" y="3011113"/>
                    </a:lnTo>
                    <a:lnTo>
                      <a:pt x="1434386" y="3029851"/>
                    </a:lnTo>
                    <a:lnTo>
                      <a:pt x="1278108" y="3043998"/>
                    </a:lnTo>
                    <a:lnTo>
                      <a:pt x="1105420" y="3052937"/>
                    </a:lnTo>
                    <a:cubicBezTo>
                      <a:pt x="1045534" y="3054981"/>
                      <a:pt x="983531" y="3056054"/>
                      <a:pt x="920026" y="3056054"/>
                    </a:cubicBezTo>
                    <a:cubicBezTo>
                      <a:pt x="411988" y="3056054"/>
                      <a:pt x="1" y="2987371"/>
                      <a:pt x="1" y="2902573"/>
                    </a:cubicBezTo>
                    <a:close/>
                    <a:moveTo>
                      <a:pt x="1" y="1613958"/>
                    </a:moveTo>
                    <a:cubicBezTo>
                      <a:pt x="256872" y="1856996"/>
                      <a:pt x="1754672" y="1809263"/>
                      <a:pt x="1840050" y="1613958"/>
                    </a:cubicBezTo>
                    <a:lnTo>
                      <a:pt x="1840050" y="2227885"/>
                    </a:lnTo>
                    <a:lnTo>
                      <a:pt x="1835299" y="2243583"/>
                    </a:lnTo>
                    <a:lnTo>
                      <a:pt x="1821355" y="2258826"/>
                    </a:lnTo>
                    <a:lnTo>
                      <a:pt x="1798681" y="2273538"/>
                    </a:lnTo>
                    <a:lnTo>
                      <a:pt x="1767739" y="2287640"/>
                    </a:lnTo>
                    <a:lnTo>
                      <a:pt x="1728992" y="2301058"/>
                    </a:lnTo>
                    <a:lnTo>
                      <a:pt x="1682904" y="2313712"/>
                    </a:lnTo>
                    <a:lnTo>
                      <a:pt x="1570552" y="2336425"/>
                    </a:lnTo>
                    <a:lnTo>
                      <a:pt x="1434386" y="2355163"/>
                    </a:lnTo>
                    <a:lnTo>
                      <a:pt x="1278108" y="2369309"/>
                    </a:lnTo>
                    <a:lnTo>
                      <a:pt x="1105420" y="2378249"/>
                    </a:lnTo>
                    <a:cubicBezTo>
                      <a:pt x="1045534" y="2380293"/>
                      <a:pt x="983531" y="2381366"/>
                      <a:pt x="920026" y="2381366"/>
                    </a:cubicBezTo>
                    <a:cubicBezTo>
                      <a:pt x="411988" y="2381366"/>
                      <a:pt x="1" y="2312683"/>
                      <a:pt x="1" y="2227885"/>
                    </a:cubicBezTo>
                    <a:close/>
                    <a:moveTo>
                      <a:pt x="1" y="907523"/>
                    </a:moveTo>
                    <a:cubicBezTo>
                      <a:pt x="256872" y="1150561"/>
                      <a:pt x="1754672" y="1102828"/>
                      <a:pt x="1840050" y="907523"/>
                    </a:cubicBezTo>
                    <a:lnTo>
                      <a:pt x="1840050" y="1521450"/>
                    </a:lnTo>
                    <a:lnTo>
                      <a:pt x="1835299" y="1537148"/>
                    </a:lnTo>
                    <a:lnTo>
                      <a:pt x="1821355" y="1552391"/>
                    </a:lnTo>
                    <a:lnTo>
                      <a:pt x="1798681" y="1567103"/>
                    </a:lnTo>
                    <a:lnTo>
                      <a:pt x="1767739" y="1581205"/>
                    </a:lnTo>
                    <a:lnTo>
                      <a:pt x="1728992" y="1594623"/>
                    </a:lnTo>
                    <a:lnTo>
                      <a:pt x="1682904" y="1607277"/>
                    </a:lnTo>
                    <a:lnTo>
                      <a:pt x="1570552" y="1629990"/>
                    </a:lnTo>
                    <a:lnTo>
                      <a:pt x="1434386" y="1648728"/>
                    </a:lnTo>
                    <a:lnTo>
                      <a:pt x="1278108" y="1662874"/>
                    </a:lnTo>
                    <a:lnTo>
                      <a:pt x="1105420" y="1671814"/>
                    </a:lnTo>
                    <a:cubicBezTo>
                      <a:pt x="1045534" y="1673858"/>
                      <a:pt x="983531" y="1674931"/>
                      <a:pt x="920026" y="1674931"/>
                    </a:cubicBezTo>
                    <a:cubicBezTo>
                      <a:pt x="411988" y="1674931"/>
                      <a:pt x="1" y="1606248"/>
                      <a:pt x="1" y="1521450"/>
                    </a:cubicBezTo>
                    <a:close/>
                    <a:moveTo>
                      <a:pt x="1" y="227129"/>
                    </a:moveTo>
                    <a:cubicBezTo>
                      <a:pt x="256872" y="470167"/>
                      <a:pt x="1754672" y="422434"/>
                      <a:pt x="1840050" y="227129"/>
                    </a:cubicBezTo>
                    <a:lnTo>
                      <a:pt x="1840050" y="841056"/>
                    </a:lnTo>
                    <a:lnTo>
                      <a:pt x="1835299" y="856754"/>
                    </a:lnTo>
                    <a:lnTo>
                      <a:pt x="1821355" y="871997"/>
                    </a:lnTo>
                    <a:lnTo>
                      <a:pt x="1798681" y="886709"/>
                    </a:lnTo>
                    <a:lnTo>
                      <a:pt x="1767739" y="900811"/>
                    </a:lnTo>
                    <a:lnTo>
                      <a:pt x="1728992" y="914229"/>
                    </a:lnTo>
                    <a:lnTo>
                      <a:pt x="1682904" y="926883"/>
                    </a:lnTo>
                    <a:lnTo>
                      <a:pt x="1570552" y="949596"/>
                    </a:lnTo>
                    <a:lnTo>
                      <a:pt x="1434386" y="968334"/>
                    </a:lnTo>
                    <a:lnTo>
                      <a:pt x="1278108" y="982480"/>
                    </a:lnTo>
                    <a:lnTo>
                      <a:pt x="1105420" y="991420"/>
                    </a:lnTo>
                    <a:cubicBezTo>
                      <a:pt x="1045534" y="993464"/>
                      <a:pt x="983531" y="994537"/>
                      <a:pt x="920026" y="994537"/>
                    </a:cubicBezTo>
                    <a:cubicBezTo>
                      <a:pt x="411988" y="994537"/>
                      <a:pt x="1" y="925854"/>
                      <a:pt x="1" y="841056"/>
                    </a:cubicBezTo>
                    <a:close/>
                    <a:moveTo>
                      <a:pt x="920025" y="0"/>
                    </a:moveTo>
                    <a:cubicBezTo>
                      <a:pt x="1428141" y="0"/>
                      <a:pt x="1840050" y="74299"/>
                      <a:pt x="1840050" y="165951"/>
                    </a:cubicBezTo>
                    <a:cubicBezTo>
                      <a:pt x="1840050" y="257603"/>
                      <a:pt x="1428141" y="331902"/>
                      <a:pt x="920025" y="331902"/>
                    </a:cubicBezTo>
                    <a:cubicBezTo>
                      <a:pt x="411909" y="331902"/>
                      <a:pt x="0" y="257603"/>
                      <a:pt x="0" y="165951"/>
                    </a:cubicBezTo>
                    <a:cubicBezTo>
                      <a:pt x="0" y="74299"/>
                      <a:pt x="411909" y="0"/>
                      <a:pt x="920025"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Right Arrow 78"/>
            <p:cNvSpPr/>
            <p:nvPr/>
          </p:nvSpPr>
          <p:spPr bwMode="auto">
            <a:xfrm rot="5400000">
              <a:off x="6699403" y="4608621"/>
              <a:ext cx="707147"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grpSp>
        <p:nvGrpSpPr>
          <p:cNvPr id="42" name="Group 41"/>
          <p:cNvGrpSpPr/>
          <p:nvPr/>
        </p:nvGrpSpPr>
        <p:grpSpPr>
          <a:xfrm>
            <a:off x="7657354" y="4958446"/>
            <a:ext cx="4533781" cy="1480798"/>
            <a:chOff x="7657575" y="5209130"/>
            <a:chExt cx="4534424" cy="1481008"/>
          </a:xfrm>
        </p:grpSpPr>
        <p:grpSp>
          <p:nvGrpSpPr>
            <p:cNvPr id="2" name="Group 1"/>
            <p:cNvGrpSpPr/>
            <p:nvPr/>
          </p:nvGrpSpPr>
          <p:grpSpPr>
            <a:xfrm>
              <a:off x="8912599" y="5277253"/>
              <a:ext cx="1288245" cy="1288245"/>
              <a:chOff x="8246480" y="4798365"/>
              <a:chExt cx="1427554" cy="1427554"/>
            </a:xfrm>
          </p:grpSpPr>
          <p:grpSp>
            <p:nvGrpSpPr>
              <p:cNvPr id="43" name="Group 42"/>
              <p:cNvGrpSpPr/>
              <p:nvPr/>
            </p:nvGrpSpPr>
            <p:grpSpPr>
              <a:xfrm>
                <a:off x="8246480" y="4798365"/>
                <a:ext cx="1427554" cy="1427554"/>
                <a:chOff x="788035" y="2923994"/>
                <a:chExt cx="1572078" cy="1572078"/>
              </a:xfrm>
            </p:grpSpPr>
            <p:sp>
              <p:nvSpPr>
                <p:cNvPr id="45" name="Oval 44"/>
                <p:cNvSpPr/>
                <p:nvPr/>
              </p:nvSpPr>
              <p:spPr bwMode="auto">
                <a:xfrm>
                  <a:off x="914400" y="3050359"/>
                  <a:ext cx="1319349" cy="1319349"/>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6" name="Donut 45"/>
                <p:cNvSpPr/>
                <p:nvPr/>
              </p:nvSpPr>
              <p:spPr bwMode="auto">
                <a:xfrm>
                  <a:off x="788035" y="2923994"/>
                  <a:ext cx="1572078" cy="1572078"/>
                </a:xfrm>
                <a:prstGeom prst="donut">
                  <a:avLst>
                    <a:gd name="adj" fmla="val 5519"/>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35" name="Freeform 6"/>
              <p:cNvSpPr>
                <a:spLocks noChangeAspect="1" noEditPoints="1"/>
              </p:cNvSpPr>
              <p:nvPr/>
            </p:nvSpPr>
            <p:spPr bwMode="auto">
              <a:xfrm>
                <a:off x="8450106" y="5181199"/>
                <a:ext cx="926178" cy="661886"/>
              </a:xfrm>
              <a:custGeom>
                <a:avLst/>
                <a:gdLst>
                  <a:gd name="T0" fmla="*/ 542 w 542"/>
                  <a:gd name="T1" fmla="*/ 354 h 387"/>
                  <a:gd name="T2" fmla="*/ 534 w 542"/>
                  <a:gd name="T3" fmla="*/ 363 h 387"/>
                  <a:gd name="T4" fmla="*/ 482 w 542"/>
                  <a:gd name="T5" fmla="*/ 356 h 387"/>
                  <a:gd name="T6" fmla="*/ 511 w 542"/>
                  <a:gd name="T7" fmla="*/ 202 h 387"/>
                  <a:gd name="T8" fmla="*/ 542 w 542"/>
                  <a:gd name="T9" fmla="*/ 354 h 387"/>
                  <a:gd name="T10" fmla="*/ 535 w 542"/>
                  <a:gd name="T11" fmla="*/ 17 h 387"/>
                  <a:gd name="T12" fmla="*/ 465 w 542"/>
                  <a:gd name="T13" fmla="*/ 379 h 387"/>
                  <a:gd name="T14" fmla="*/ 455 w 542"/>
                  <a:gd name="T15" fmla="*/ 386 h 387"/>
                  <a:gd name="T16" fmla="*/ 8 w 542"/>
                  <a:gd name="T17" fmla="*/ 324 h 387"/>
                  <a:gd name="T18" fmla="*/ 1 w 542"/>
                  <a:gd name="T19" fmla="*/ 315 h 387"/>
                  <a:gd name="T20" fmla="*/ 71 w 542"/>
                  <a:gd name="T21" fmla="*/ 8 h 387"/>
                  <a:gd name="T22" fmla="*/ 80 w 542"/>
                  <a:gd name="T23" fmla="*/ 1 h 387"/>
                  <a:gd name="T24" fmla="*/ 528 w 542"/>
                  <a:gd name="T25" fmla="*/ 7 h 387"/>
                  <a:gd name="T26" fmla="*/ 535 w 542"/>
                  <a:gd name="T27" fmla="*/ 17 h 387"/>
                  <a:gd name="T28" fmla="*/ 218 w 542"/>
                  <a:gd name="T29" fmla="*/ 332 h 387"/>
                  <a:gd name="T30" fmla="*/ 210 w 542"/>
                  <a:gd name="T31" fmla="*/ 331 h 387"/>
                  <a:gd name="T32" fmla="*/ 209 w 542"/>
                  <a:gd name="T33" fmla="*/ 337 h 387"/>
                  <a:gd name="T34" fmla="*/ 217 w 542"/>
                  <a:gd name="T35" fmla="*/ 339 h 387"/>
                  <a:gd name="T36" fmla="*/ 218 w 542"/>
                  <a:gd name="T37" fmla="*/ 332 h 387"/>
                  <a:gd name="T38" fmla="*/ 218 w 542"/>
                  <a:gd name="T39" fmla="*/ 331 h 387"/>
                  <a:gd name="T40" fmla="*/ 219 w 542"/>
                  <a:gd name="T41" fmla="*/ 323 h 387"/>
                  <a:gd name="T42" fmla="*/ 211 w 542"/>
                  <a:gd name="T43" fmla="*/ 323 h 387"/>
                  <a:gd name="T44" fmla="*/ 210 w 542"/>
                  <a:gd name="T45" fmla="*/ 330 h 387"/>
                  <a:gd name="T46" fmla="*/ 218 w 542"/>
                  <a:gd name="T47" fmla="*/ 331 h 387"/>
                  <a:gd name="T48" fmla="*/ 230 w 542"/>
                  <a:gd name="T49" fmla="*/ 334 h 387"/>
                  <a:gd name="T50" fmla="*/ 219 w 542"/>
                  <a:gd name="T51" fmla="*/ 332 h 387"/>
                  <a:gd name="T52" fmla="*/ 218 w 542"/>
                  <a:gd name="T53" fmla="*/ 340 h 387"/>
                  <a:gd name="T54" fmla="*/ 229 w 542"/>
                  <a:gd name="T55" fmla="*/ 343 h 387"/>
                  <a:gd name="T56" fmla="*/ 230 w 542"/>
                  <a:gd name="T57" fmla="*/ 334 h 387"/>
                  <a:gd name="T58" fmla="*/ 231 w 542"/>
                  <a:gd name="T59" fmla="*/ 323 h 387"/>
                  <a:gd name="T60" fmla="*/ 220 w 542"/>
                  <a:gd name="T61" fmla="*/ 323 h 387"/>
                  <a:gd name="T62" fmla="*/ 219 w 542"/>
                  <a:gd name="T63" fmla="*/ 331 h 387"/>
                  <a:gd name="T64" fmla="*/ 230 w 542"/>
                  <a:gd name="T65" fmla="*/ 332 h 387"/>
                  <a:gd name="T66" fmla="*/ 231 w 542"/>
                  <a:gd name="T67" fmla="*/ 323 h 387"/>
                  <a:gd name="T68" fmla="*/ 484 w 542"/>
                  <a:gd name="T69" fmla="*/ 42 h 387"/>
                  <a:gd name="T70" fmla="*/ 100 w 542"/>
                  <a:gd name="T71" fmla="*/ 34 h 387"/>
                  <a:gd name="T72" fmla="*/ 93 w 542"/>
                  <a:gd name="T73" fmla="*/ 39 h 387"/>
                  <a:gd name="T74" fmla="*/ 36 w 542"/>
                  <a:gd name="T75" fmla="*/ 283 h 387"/>
                  <a:gd name="T76" fmla="*/ 41 w 542"/>
                  <a:gd name="T77" fmla="*/ 290 h 387"/>
                  <a:gd name="T78" fmla="*/ 430 w 542"/>
                  <a:gd name="T79" fmla="*/ 337 h 387"/>
                  <a:gd name="T80" fmla="*/ 437 w 542"/>
                  <a:gd name="T81" fmla="*/ 332 h 387"/>
                  <a:gd name="T82" fmla="*/ 489 w 542"/>
                  <a:gd name="T83" fmla="*/ 50 h 387"/>
                  <a:gd name="T84" fmla="*/ 484 w 542"/>
                  <a:gd name="T85" fmla="*/ 4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87">
                    <a:moveTo>
                      <a:pt x="542" y="354"/>
                    </a:moveTo>
                    <a:cubicBezTo>
                      <a:pt x="542" y="359"/>
                      <a:pt x="538" y="363"/>
                      <a:pt x="534" y="363"/>
                    </a:cubicBezTo>
                    <a:cubicBezTo>
                      <a:pt x="482" y="356"/>
                      <a:pt x="482" y="356"/>
                      <a:pt x="482" y="356"/>
                    </a:cubicBezTo>
                    <a:cubicBezTo>
                      <a:pt x="511" y="202"/>
                      <a:pt x="511" y="202"/>
                      <a:pt x="511" y="202"/>
                    </a:cubicBezTo>
                    <a:lnTo>
                      <a:pt x="542" y="354"/>
                    </a:lnTo>
                    <a:close/>
                    <a:moveTo>
                      <a:pt x="535" y="17"/>
                    </a:moveTo>
                    <a:cubicBezTo>
                      <a:pt x="465" y="379"/>
                      <a:pt x="465" y="379"/>
                      <a:pt x="465" y="379"/>
                    </a:cubicBezTo>
                    <a:cubicBezTo>
                      <a:pt x="464" y="384"/>
                      <a:pt x="460" y="387"/>
                      <a:pt x="455" y="386"/>
                    </a:cubicBezTo>
                    <a:cubicBezTo>
                      <a:pt x="8" y="324"/>
                      <a:pt x="8" y="324"/>
                      <a:pt x="8" y="324"/>
                    </a:cubicBezTo>
                    <a:cubicBezTo>
                      <a:pt x="3" y="324"/>
                      <a:pt x="0" y="319"/>
                      <a:pt x="1" y="315"/>
                    </a:cubicBezTo>
                    <a:cubicBezTo>
                      <a:pt x="71" y="8"/>
                      <a:pt x="71" y="8"/>
                      <a:pt x="71" y="8"/>
                    </a:cubicBezTo>
                    <a:cubicBezTo>
                      <a:pt x="71" y="3"/>
                      <a:pt x="76" y="0"/>
                      <a:pt x="80" y="1"/>
                    </a:cubicBezTo>
                    <a:cubicBezTo>
                      <a:pt x="528" y="7"/>
                      <a:pt x="528" y="7"/>
                      <a:pt x="528" y="7"/>
                    </a:cubicBezTo>
                    <a:cubicBezTo>
                      <a:pt x="533" y="8"/>
                      <a:pt x="536" y="12"/>
                      <a:pt x="535" y="17"/>
                    </a:cubicBezTo>
                    <a:close/>
                    <a:moveTo>
                      <a:pt x="218" y="332"/>
                    </a:moveTo>
                    <a:cubicBezTo>
                      <a:pt x="210" y="331"/>
                      <a:pt x="210" y="331"/>
                      <a:pt x="210" y="331"/>
                    </a:cubicBezTo>
                    <a:cubicBezTo>
                      <a:pt x="209" y="337"/>
                      <a:pt x="209" y="337"/>
                      <a:pt x="209" y="337"/>
                    </a:cubicBezTo>
                    <a:cubicBezTo>
                      <a:pt x="217" y="339"/>
                      <a:pt x="217" y="339"/>
                      <a:pt x="217" y="339"/>
                    </a:cubicBezTo>
                    <a:lnTo>
                      <a:pt x="218" y="332"/>
                    </a:lnTo>
                    <a:close/>
                    <a:moveTo>
                      <a:pt x="218" y="331"/>
                    </a:moveTo>
                    <a:cubicBezTo>
                      <a:pt x="219" y="323"/>
                      <a:pt x="219" y="323"/>
                      <a:pt x="219" y="323"/>
                    </a:cubicBezTo>
                    <a:cubicBezTo>
                      <a:pt x="211" y="323"/>
                      <a:pt x="211" y="323"/>
                      <a:pt x="211" y="323"/>
                    </a:cubicBezTo>
                    <a:cubicBezTo>
                      <a:pt x="210" y="330"/>
                      <a:pt x="210" y="330"/>
                      <a:pt x="210" y="330"/>
                    </a:cubicBezTo>
                    <a:lnTo>
                      <a:pt x="218" y="331"/>
                    </a:lnTo>
                    <a:close/>
                    <a:moveTo>
                      <a:pt x="230" y="334"/>
                    </a:moveTo>
                    <a:cubicBezTo>
                      <a:pt x="219" y="332"/>
                      <a:pt x="219" y="332"/>
                      <a:pt x="219" y="332"/>
                    </a:cubicBezTo>
                    <a:cubicBezTo>
                      <a:pt x="218" y="340"/>
                      <a:pt x="218" y="340"/>
                      <a:pt x="218" y="340"/>
                    </a:cubicBezTo>
                    <a:cubicBezTo>
                      <a:pt x="229" y="343"/>
                      <a:pt x="229" y="343"/>
                      <a:pt x="229" y="343"/>
                    </a:cubicBezTo>
                    <a:lnTo>
                      <a:pt x="230" y="334"/>
                    </a:lnTo>
                    <a:close/>
                    <a:moveTo>
                      <a:pt x="231" y="323"/>
                    </a:moveTo>
                    <a:cubicBezTo>
                      <a:pt x="220" y="323"/>
                      <a:pt x="220" y="323"/>
                      <a:pt x="220" y="323"/>
                    </a:cubicBezTo>
                    <a:cubicBezTo>
                      <a:pt x="219" y="331"/>
                      <a:pt x="219" y="331"/>
                      <a:pt x="219" y="331"/>
                    </a:cubicBezTo>
                    <a:cubicBezTo>
                      <a:pt x="230" y="332"/>
                      <a:pt x="230" y="332"/>
                      <a:pt x="230" y="332"/>
                    </a:cubicBezTo>
                    <a:lnTo>
                      <a:pt x="231" y="323"/>
                    </a:lnTo>
                    <a:close/>
                    <a:moveTo>
                      <a:pt x="484" y="42"/>
                    </a:moveTo>
                    <a:cubicBezTo>
                      <a:pt x="100" y="34"/>
                      <a:pt x="100" y="34"/>
                      <a:pt x="100" y="34"/>
                    </a:cubicBezTo>
                    <a:cubicBezTo>
                      <a:pt x="97" y="33"/>
                      <a:pt x="93" y="36"/>
                      <a:pt x="93" y="39"/>
                    </a:cubicBezTo>
                    <a:cubicBezTo>
                      <a:pt x="36" y="283"/>
                      <a:pt x="36" y="283"/>
                      <a:pt x="36" y="283"/>
                    </a:cubicBezTo>
                    <a:cubicBezTo>
                      <a:pt x="35" y="286"/>
                      <a:pt x="38" y="290"/>
                      <a:pt x="41" y="290"/>
                    </a:cubicBezTo>
                    <a:cubicBezTo>
                      <a:pt x="430" y="337"/>
                      <a:pt x="430" y="337"/>
                      <a:pt x="430" y="337"/>
                    </a:cubicBezTo>
                    <a:cubicBezTo>
                      <a:pt x="433" y="338"/>
                      <a:pt x="437" y="336"/>
                      <a:pt x="437" y="332"/>
                    </a:cubicBezTo>
                    <a:cubicBezTo>
                      <a:pt x="489" y="50"/>
                      <a:pt x="489" y="50"/>
                      <a:pt x="489" y="50"/>
                    </a:cubicBezTo>
                    <a:cubicBezTo>
                      <a:pt x="489" y="46"/>
                      <a:pt x="487" y="43"/>
                      <a:pt x="484" y="42"/>
                    </a:cubicBezTo>
                    <a:close/>
                  </a:path>
                </a:pathLst>
              </a:custGeom>
              <a:solidFill>
                <a:schemeClr val="accent1">
                  <a:lumMod val="20000"/>
                  <a:lumOff val="80000"/>
                </a:schemeClr>
              </a:solidFill>
              <a:ln>
                <a:noFill/>
              </a:ln>
            </p:spPr>
            <p:txBody>
              <a:bodyPr/>
              <a:lstStyle/>
              <a:p>
                <a:pPr defTabSz="672166">
                  <a:defRPr/>
                </a:pPr>
                <a:endParaRPr lang="en-US" sz="1322" kern="0" dirty="0">
                  <a:solidFill>
                    <a:srgbClr val="737373"/>
                  </a:solidFill>
                </a:endParaRPr>
              </a:p>
            </p:txBody>
          </p:sp>
        </p:grpSp>
        <p:sp>
          <p:nvSpPr>
            <p:cNvPr id="80" name="Right Arrow 79"/>
            <p:cNvSpPr/>
            <p:nvPr/>
          </p:nvSpPr>
          <p:spPr bwMode="auto">
            <a:xfrm>
              <a:off x="7657575" y="5574291"/>
              <a:ext cx="1255024"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81" name="Group 80"/>
            <p:cNvGrpSpPr/>
            <p:nvPr/>
          </p:nvGrpSpPr>
          <p:grpSpPr>
            <a:xfrm>
              <a:off x="10157302" y="5209130"/>
              <a:ext cx="2034697" cy="1481008"/>
              <a:chOff x="1673123" y="4901554"/>
              <a:chExt cx="2034697" cy="1481008"/>
            </a:xfrm>
          </p:grpSpPr>
          <p:sp>
            <p:nvSpPr>
              <p:cNvPr id="82" name="TextBox 81"/>
              <p:cNvSpPr txBox="1"/>
              <p:nvPr/>
            </p:nvSpPr>
            <p:spPr>
              <a:xfrm>
                <a:off x="2137135" y="5214778"/>
                <a:ext cx="1570685" cy="1167784"/>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Apps deployed to organizational users via method chosen by IT Purchaser</a:t>
                </a:r>
              </a:p>
            </p:txBody>
          </p:sp>
          <p:sp>
            <p:nvSpPr>
              <p:cNvPr id="83" name="TextBox 82"/>
              <p:cNvSpPr txBox="1"/>
              <p:nvPr/>
            </p:nvSpPr>
            <p:spPr>
              <a:xfrm>
                <a:off x="1673123" y="4901554"/>
                <a:ext cx="72359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4</a:t>
                </a:r>
              </a:p>
            </p:txBody>
          </p:sp>
        </p:grpSp>
      </p:grpSp>
      <p:grpSp>
        <p:nvGrpSpPr>
          <p:cNvPr id="84" name="Group 83"/>
          <p:cNvGrpSpPr/>
          <p:nvPr/>
        </p:nvGrpSpPr>
        <p:grpSpPr>
          <a:xfrm>
            <a:off x="190083" y="2748531"/>
            <a:ext cx="3480942" cy="1206329"/>
            <a:chOff x="1520037" y="4901554"/>
            <a:chExt cx="3109897" cy="1206500"/>
          </a:xfrm>
        </p:grpSpPr>
        <p:sp>
          <p:nvSpPr>
            <p:cNvPr id="85" name="TextBox 84"/>
            <p:cNvSpPr txBox="1"/>
            <p:nvPr/>
          </p:nvSpPr>
          <p:spPr>
            <a:xfrm>
              <a:off x="2137137" y="5214778"/>
              <a:ext cx="2492797" cy="738769"/>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IT Developer or ISV may choose to publish to organizations  (authorization required)</a:t>
              </a:r>
            </a:p>
          </p:txBody>
        </p:sp>
        <p:sp>
          <p:nvSpPr>
            <p:cNvPr id="86" name="TextBox 85"/>
            <p:cNvSpPr txBox="1"/>
            <p:nvPr/>
          </p:nvSpPr>
          <p:spPr>
            <a:xfrm>
              <a:off x="1520037" y="4901554"/>
              <a:ext cx="876684"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1a</a:t>
              </a:r>
            </a:p>
          </p:txBody>
        </p:sp>
      </p:grpSp>
      <p:grpSp>
        <p:nvGrpSpPr>
          <p:cNvPr id="37" name="Group 36"/>
          <p:cNvGrpSpPr/>
          <p:nvPr/>
        </p:nvGrpSpPr>
        <p:grpSpPr>
          <a:xfrm>
            <a:off x="514303" y="963832"/>
            <a:ext cx="4699802" cy="2032976"/>
            <a:chOff x="513510" y="1213949"/>
            <a:chExt cx="4700469" cy="2033264"/>
          </a:xfrm>
        </p:grpSpPr>
        <p:sp>
          <p:nvSpPr>
            <p:cNvPr id="21" name="Right Arrow 20"/>
            <p:cNvSpPr/>
            <p:nvPr/>
          </p:nvSpPr>
          <p:spPr bwMode="auto">
            <a:xfrm>
              <a:off x="1775921" y="2373454"/>
              <a:ext cx="1292520"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4" name="TextBox 13"/>
            <p:cNvSpPr txBox="1"/>
            <p:nvPr/>
          </p:nvSpPr>
          <p:spPr>
            <a:xfrm>
              <a:off x="1840188" y="1552319"/>
              <a:ext cx="2017464" cy="736883"/>
            </a:xfrm>
            <a:prstGeom prst="rect">
              <a:avLst/>
            </a:prstGeom>
            <a:noFill/>
          </p:spPr>
          <p:txBody>
            <a:bodyPr wrap="square" rtlCol="0">
              <a:spAutoFit/>
            </a:bodyPr>
            <a:lstStyle/>
            <a:p>
              <a:pPr defTabSz="914367"/>
              <a:r>
                <a:rPr lang="en-US" sz="1400" dirty="0">
                  <a:solidFill>
                    <a:srgbClr val="737373"/>
                  </a:solidFill>
                </a:rPr>
                <a:t>ISV logs into Windows Dev Center and submits app</a:t>
              </a:r>
            </a:p>
          </p:txBody>
        </p:sp>
        <p:sp>
          <p:nvSpPr>
            <p:cNvPr id="30" name="TextBox 29"/>
            <p:cNvSpPr txBox="1"/>
            <p:nvPr/>
          </p:nvSpPr>
          <p:spPr>
            <a:xfrm>
              <a:off x="1402427" y="1213949"/>
              <a:ext cx="72359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1</a:t>
              </a:r>
            </a:p>
          </p:txBody>
        </p:sp>
        <p:grpSp>
          <p:nvGrpSpPr>
            <p:cNvPr id="19" name="Group 18"/>
            <p:cNvGrpSpPr/>
            <p:nvPr/>
          </p:nvGrpSpPr>
          <p:grpSpPr>
            <a:xfrm>
              <a:off x="513510" y="1958968"/>
              <a:ext cx="1288245" cy="1288245"/>
              <a:chOff x="788035" y="2923994"/>
              <a:chExt cx="1572078" cy="1572078"/>
            </a:xfrm>
          </p:grpSpPr>
          <p:sp>
            <p:nvSpPr>
              <p:cNvPr id="15" name="Oval 14"/>
              <p:cNvSpPr/>
              <p:nvPr/>
            </p:nvSpPr>
            <p:spPr bwMode="auto">
              <a:xfrm>
                <a:off x="914400" y="3050359"/>
                <a:ext cx="1319349" cy="1319349"/>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16" name="Group 15"/>
              <p:cNvGrpSpPr/>
              <p:nvPr/>
            </p:nvGrpSpPr>
            <p:grpSpPr>
              <a:xfrm>
                <a:off x="1390463" y="3234770"/>
                <a:ext cx="367222" cy="950526"/>
                <a:chOff x="628985" y="2321826"/>
                <a:chExt cx="256747" cy="664570"/>
              </a:xfrm>
            </p:grpSpPr>
            <p:sp>
              <p:nvSpPr>
                <p:cNvPr id="17" name="Freeform 16"/>
                <p:cNvSpPr>
                  <a:spLocks/>
                </p:cNvSpPr>
                <p:nvPr/>
              </p:nvSpPr>
              <p:spPr bwMode="black">
                <a:xfrm>
                  <a:off x="628985" y="2444921"/>
                  <a:ext cx="256747" cy="541475"/>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367"/>
                  <a:endParaRPr lang="en-US" sz="1600">
                    <a:solidFill>
                      <a:srgbClr val="737373"/>
                    </a:solidFill>
                  </a:endParaRPr>
                </a:p>
              </p:txBody>
            </p:sp>
            <p:sp>
              <p:nvSpPr>
                <p:cNvPr id="18" name="Oval 38"/>
                <p:cNvSpPr>
                  <a:spLocks noChangeArrowheads="1"/>
                </p:cNvSpPr>
                <p:nvPr/>
              </p:nvSpPr>
              <p:spPr bwMode="black">
                <a:xfrm>
                  <a:off x="703124" y="2321826"/>
                  <a:ext cx="108470" cy="109907"/>
                </a:xfrm>
                <a:prstGeom prst="ellipse">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737373"/>
                    </a:solidFill>
                  </a:endParaRPr>
                </a:p>
              </p:txBody>
            </p:sp>
          </p:grpSp>
          <p:sp>
            <p:nvSpPr>
              <p:cNvPr id="20" name="Donut 19"/>
              <p:cNvSpPr/>
              <p:nvPr/>
            </p:nvSpPr>
            <p:spPr bwMode="auto">
              <a:xfrm>
                <a:off x="788035" y="2923994"/>
                <a:ext cx="1572078" cy="1572078"/>
              </a:xfrm>
              <a:prstGeom prst="donut">
                <a:avLst>
                  <a:gd name="adj" fmla="val 5519"/>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grpSp>
        <p:grpSp>
          <p:nvGrpSpPr>
            <p:cNvPr id="51" name="Group 50"/>
            <p:cNvGrpSpPr>
              <a:grpSpLocks noChangeAspect="1"/>
            </p:cNvGrpSpPr>
            <p:nvPr/>
          </p:nvGrpSpPr>
          <p:grpSpPr bwMode="black">
            <a:xfrm>
              <a:off x="1125147" y="2532438"/>
              <a:ext cx="413380" cy="310723"/>
              <a:chOff x="881613" y="4219128"/>
              <a:chExt cx="478309" cy="370028"/>
            </a:xfrm>
            <a:solidFill>
              <a:schemeClr val="tx1"/>
            </a:solidFill>
          </p:grpSpPr>
          <p:sp>
            <p:nvSpPr>
              <p:cNvPr id="52" name="Freeform 79"/>
              <p:cNvSpPr>
                <a:spLocks/>
              </p:cNvSpPr>
              <p:nvPr/>
            </p:nvSpPr>
            <p:spPr bwMode="black">
              <a:xfrm>
                <a:off x="881613" y="4410763"/>
                <a:ext cx="478309" cy="178393"/>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chemeClr val="accent1">
                  <a:lumMod val="40000"/>
                  <a:lumOff val="60000"/>
                </a:schemeClr>
              </a:solidFill>
              <a:ln>
                <a:noFill/>
              </a:ln>
            </p:spPr>
            <p:txBody>
              <a:bodyPr vert="horz" wrap="square" lIns="91414" tIns="45706" rIns="91414" bIns="45706" numCol="1" anchor="t" anchorCtr="0" compatLnSpc="1">
                <a:prstTxWarp prst="textNoShape">
                  <a:avLst/>
                </a:prstTxWarp>
              </a:bodyPr>
              <a:lstStyle/>
              <a:p>
                <a:pPr defTabSz="914367"/>
                <a:endParaRPr lang="en-US" sz="1600" dirty="0">
                  <a:solidFill>
                    <a:srgbClr val="737373"/>
                  </a:solidFill>
                </a:endParaRPr>
              </a:p>
            </p:txBody>
          </p:sp>
          <p:sp>
            <p:nvSpPr>
              <p:cNvPr id="53" name="Freeform 80"/>
              <p:cNvSpPr>
                <a:spLocks noEditPoints="1"/>
              </p:cNvSpPr>
              <p:nvPr/>
            </p:nvSpPr>
            <p:spPr bwMode="black">
              <a:xfrm>
                <a:off x="881613" y="4219128"/>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chemeClr val="accent1">
                  <a:lumMod val="40000"/>
                  <a:lumOff val="60000"/>
                </a:schemeClr>
              </a:solidFill>
              <a:ln>
                <a:noFill/>
              </a:ln>
            </p:spPr>
            <p:txBody>
              <a:bodyPr vert="horz" wrap="square" lIns="91414" tIns="45706" rIns="91414" bIns="45706" numCol="1" anchor="t" anchorCtr="0" compatLnSpc="1">
                <a:prstTxWarp prst="textNoShape">
                  <a:avLst/>
                </a:prstTxWarp>
              </a:bodyPr>
              <a:lstStyle/>
              <a:p>
                <a:pPr defTabSz="914367"/>
                <a:endParaRPr lang="en-US" sz="1600" dirty="0">
                  <a:solidFill>
                    <a:srgbClr val="737373"/>
                  </a:solidFill>
                </a:endParaRPr>
              </a:p>
            </p:txBody>
          </p:sp>
        </p:grpSp>
        <p:sp>
          <p:nvSpPr>
            <p:cNvPr id="69" name="Freeform 68"/>
            <p:cNvSpPr>
              <a:spLocks/>
            </p:cNvSpPr>
            <p:nvPr/>
          </p:nvSpPr>
          <p:spPr bwMode="auto">
            <a:xfrm>
              <a:off x="3121448" y="2078818"/>
              <a:ext cx="2092531" cy="1163815"/>
            </a:xfrm>
            <a:custGeom>
              <a:avLst/>
              <a:gdLst>
                <a:gd name="T0" fmla="*/ 2651 w 3072"/>
                <a:gd name="T1" fmla="*/ 480 h 1761"/>
                <a:gd name="T2" fmla="*/ 2340 w 3072"/>
                <a:gd name="T3" fmla="*/ 221 h 1761"/>
                <a:gd name="T4" fmla="*/ 2212 w 3072"/>
                <a:gd name="T5" fmla="*/ 247 h 1761"/>
                <a:gd name="T6" fmla="*/ 1681 w 3072"/>
                <a:gd name="T7" fmla="*/ 8 h 1761"/>
                <a:gd name="T8" fmla="*/ 749 w 3072"/>
                <a:gd name="T9" fmla="*/ 500 h 1761"/>
                <a:gd name="T10" fmla="*/ 526 w 3072"/>
                <a:gd name="T11" fmla="*/ 659 h 1761"/>
                <a:gd name="T12" fmla="*/ 474 w 3072"/>
                <a:gd name="T13" fmla="*/ 657 h 1761"/>
                <a:gd name="T14" fmla="*/ 15 w 3072"/>
                <a:gd name="T15" fmla="*/ 1069 h 1761"/>
                <a:gd name="T16" fmla="*/ 474 w 3072"/>
                <a:gd name="T17" fmla="*/ 1482 h 1761"/>
                <a:gd name="T18" fmla="*/ 579 w 3072"/>
                <a:gd name="T19" fmla="*/ 1471 h 1761"/>
                <a:gd name="T20" fmla="*/ 776 w 3072"/>
                <a:gd name="T21" fmla="*/ 1526 h 1761"/>
                <a:gd name="T22" fmla="*/ 960 w 3072"/>
                <a:gd name="T23" fmla="*/ 1478 h 1761"/>
                <a:gd name="T24" fmla="*/ 1490 w 3072"/>
                <a:gd name="T25" fmla="*/ 1747 h 1761"/>
                <a:gd name="T26" fmla="*/ 1966 w 3072"/>
                <a:gd name="T27" fmla="*/ 1601 h 1761"/>
                <a:gd name="T28" fmla="*/ 1982 w 3072"/>
                <a:gd name="T29" fmla="*/ 1600 h 1761"/>
                <a:gd name="T30" fmla="*/ 2412 w 3072"/>
                <a:gd name="T31" fmla="*/ 1378 h 1761"/>
                <a:gd name="T32" fmla="*/ 2434 w 3072"/>
                <a:gd name="T33" fmla="*/ 1379 h 1761"/>
                <a:gd name="T34" fmla="*/ 3072 w 3072"/>
                <a:gd name="T35" fmla="*/ 915 h 1761"/>
                <a:gd name="T36" fmla="*/ 2651 w 3072"/>
                <a:gd name="T37" fmla="*/ 48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2" h="1761">
                  <a:moveTo>
                    <a:pt x="2651" y="480"/>
                  </a:moveTo>
                  <a:cubicBezTo>
                    <a:pt x="2634" y="334"/>
                    <a:pt x="2502" y="221"/>
                    <a:pt x="2340" y="221"/>
                  </a:cubicBezTo>
                  <a:cubicBezTo>
                    <a:pt x="2294" y="221"/>
                    <a:pt x="2251" y="231"/>
                    <a:pt x="2212" y="247"/>
                  </a:cubicBezTo>
                  <a:cubicBezTo>
                    <a:pt x="2135" y="104"/>
                    <a:pt x="1977" y="0"/>
                    <a:pt x="1681" y="8"/>
                  </a:cubicBezTo>
                  <a:cubicBezTo>
                    <a:pt x="1296" y="19"/>
                    <a:pt x="840" y="192"/>
                    <a:pt x="749" y="500"/>
                  </a:cubicBezTo>
                  <a:cubicBezTo>
                    <a:pt x="639" y="521"/>
                    <a:pt x="568" y="580"/>
                    <a:pt x="526" y="659"/>
                  </a:cubicBezTo>
                  <a:cubicBezTo>
                    <a:pt x="509" y="658"/>
                    <a:pt x="492" y="657"/>
                    <a:pt x="474" y="657"/>
                  </a:cubicBezTo>
                  <a:cubicBezTo>
                    <a:pt x="221" y="657"/>
                    <a:pt x="26" y="842"/>
                    <a:pt x="15" y="1069"/>
                  </a:cubicBezTo>
                  <a:cubicBezTo>
                    <a:pt x="0" y="1364"/>
                    <a:pt x="221" y="1482"/>
                    <a:pt x="474" y="1482"/>
                  </a:cubicBezTo>
                  <a:cubicBezTo>
                    <a:pt x="510" y="1482"/>
                    <a:pt x="545" y="1478"/>
                    <a:pt x="579" y="1471"/>
                  </a:cubicBezTo>
                  <a:cubicBezTo>
                    <a:pt x="632" y="1505"/>
                    <a:pt x="701" y="1526"/>
                    <a:pt x="776" y="1526"/>
                  </a:cubicBezTo>
                  <a:cubicBezTo>
                    <a:pt x="845" y="1526"/>
                    <a:pt x="909" y="1508"/>
                    <a:pt x="960" y="1478"/>
                  </a:cubicBezTo>
                  <a:cubicBezTo>
                    <a:pt x="1058" y="1644"/>
                    <a:pt x="1259" y="1761"/>
                    <a:pt x="1490" y="1747"/>
                  </a:cubicBezTo>
                  <a:cubicBezTo>
                    <a:pt x="1733" y="1733"/>
                    <a:pt x="1879" y="1681"/>
                    <a:pt x="1966" y="1601"/>
                  </a:cubicBezTo>
                  <a:cubicBezTo>
                    <a:pt x="1971" y="1601"/>
                    <a:pt x="1976" y="1601"/>
                    <a:pt x="1982" y="1600"/>
                  </a:cubicBezTo>
                  <a:cubicBezTo>
                    <a:pt x="2254" y="1565"/>
                    <a:pt x="2373" y="1495"/>
                    <a:pt x="2412" y="1378"/>
                  </a:cubicBezTo>
                  <a:cubicBezTo>
                    <a:pt x="2419" y="1379"/>
                    <a:pt x="2426" y="1379"/>
                    <a:pt x="2434" y="1379"/>
                  </a:cubicBezTo>
                  <a:cubicBezTo>
                    <a:pt x="2787" y="1379"/>
                    <a:pt x="3072" y="1276"/>
                    <a:pt x="3072" y="915"/>
                  </a:cubicBezTo>
                  <a:cubicBezTo>
                    <a:pt x="3072" y="714"/>
                    <a:pt x="2896" y="544"/>
                    <a:pt x="2651" y="480"/>
                  </a:cubicBezTo>
                </a:path>
              </a:pathLst>
            </a:custGeom>
            <a:solidFill>
              <a:schemeClr val="accent1">
                <a:lumMod val="20000"/>
                <a:lumOff val="80000"/>
              </a:schemeClr>
            </a:solidFill>
            <a:ln w="0">
              <a:noFill/>
              <a:prstDash val="solid"/>
              <a:round/>
              <a:headEnd/>
              <a:tailEnd/>
            </a:ln>
          </p:spPr>
          <p:txBody>
            <a:bodyPr vert="horz" wrap="square" lIns="87867" tIns="182854" rIns="87867" bIns="43934" numCol="1" anchor="ctr" anchorCtr="0" compatLnSpc="1">
              <a:prstTxWarp prst="textNoShape">
                <a:avLst/>
              </a:prstTxWarp>
            </a:bodyPr>
            <a:lstStyle/>
            <a:p>
              <a:pPr algn="ctr" defTabSz="658986">
                <a:lnSpc>
                  <a:spcPct val="80000"/>
                </a:lnSpc>
                <a:defRPr/>
              </a:pPr>
              <a:r>
                <a:rPr lang="en-US" b="1" kern="0" cap="all" spc="-100" dirty="0">
                  <a:solidFill>
                    <a:srgbClr val="0078D7"/>
                  </a:solidFill>
                </a:rPr>
                <a:t>Windows Dev center</a:t>
              </a:r>
            </a:p>
          </p:txBody>
        </p:sp>
      </p:grpSp>
      <p:grpSp>
        <p:nvGrpSpPr>
          <p:cNvPr id="40" name="Group 39"/>
          <p:cNvGrpSpPr/>
          <p:nvPr/>
        </p:nvGrpSpPr>
        <p:grpSpPr>
          <a:xfrm>
            <a:off x="5498384" y="2934284"/>
            <a:ext cx="5378548" cy="1703725"/>
            <a:chOff x="5498296" y="3184682"/>
            <a:chExt cx="5379309" cy="1703967"/>
          </a:xfrm>
        </p:grpSpPr>
        <p:grpSp>
          <p:nvGrpSpPr>
            <p:cNvPr id="64" name="Group 63"/>
            <p:cNvGrpSpPr/>
            <p:nvPr/>
          </p:nvGrpSpPr>
          <p:grpSpPr>
            <a:xfrm>
              <a:off x="7779463" y="3682149"/>
              <a:ext cx="3098142" cy="1206500"/>
              <a:chOff x="4673875" y="5002612"/>
              <a:chExt cx="3098142" cy="1206500"/>
            </a:xfrm>
          </p:grpSpPr>
          <p:sp>
            <p:nvSpPr>
              <p:cNvPr id="12" name="TextBox 11"/>
              <p:cNvSpPr txBox="1"/>
              <p:nvPr/>
            </p:nvSpPr>
            <p:spPr>
              <a:xfrm>
                <a:off x="5156183" y="5331296"/>
                <a:ext cx="2615834" cy="521432"/>
              </a:xfrm>
              <a:prstGeom prst="rect">
                <a:avLst/>
              </a:prstGeom>
              <a:noFill/>
            </p:spPr>
            <p:txBody>
              <a:bodyPr wrap="square" rtlCol="0">
                <a:spAutoFit/>
              </a:bodyPr>
              <a:lstStyle>
                <a:defPPr>
                  <a:defRPr lang="en-US"/>
                </a:defPPr>
                <a:lvl1pPr>
                  <a:defRPr sz="1400"/>
                </a:lvl1pPr>
              </a:lstStyle>
              <a:p>
                <a:pPr defTabSz="914367"/>
                <a:r>
                  <a:rPr lang="en-US" dirty="0">
                    <a:solidFill>
                      <a:srgbClr val="737373"/>
                    </a:solidFill>
                  </a:rPr>
                  <a:t>App also available in </a:t>
                </a:r>
              </a:p>
              <a:p>
                <a:pPr defTabSz="914367"/>
                <a:r>
                  <a:rPr lang="en-US" dirty="0">
                    <a:solidFill>
                      <a:srgbClr val="737373"/>
                    </a:solidFill>
                  </a:rPr>
                  <a:t>Business Store for IT Purchaser</a:t>
                </a:r>
              </a:p>
            </p:txBody>
          </p:sp>
          <p:sp>
            <p:nvSpPr>
              <p:cNvPr id="48" name="TextBox 47"/>
              <p:cNvSpPr txBox="1"/>
              <p:nvPr/>
            </p:nvSpPr>
            <p:spPr>
              <a:xfrm>
                <a:off x="4673875" y="5002612"/>
                <a:ext cx="723596" cy="1206500"/>
              </a:xfrm>
              <a:prstGeom prst="rect">
                <a:avLst/>
              </a:prstGeom>
              <a:noFill/>
            </p:spPr>
            <p:txBody>
              <a:bodyPr wrap="none" lIns="182854" tIns="146284" rIns="182854" bIns="146284" rtlCol="0" anchor="ctr">
                <a:noAutofit/>
              </a:bodyPr>
              <a:lstStyle/>
              <a:p>
                <a:pPr defTabSz="914367">
                  <a:lnSpc>
                    <a:spcPct val="90000"/>
                  </a:lnSpc>
                  <a:spcAft>
                    <a:spcPts val="600"/>
                  </a:spcAft>
                </a:pPr>
                <a:r>
                  <a:rPr lang="en-US" sz="3600" b="1" dirty="0">
                    <a:gradFill>
                      <a:gsLst>
                        <a:gs pos="2917">
                          <a:srgbClr val="737373"/>
                        </a:gs>
                        <a:gs pos="30000">
                          <a:srgbClr val="737373"/>
                        </a:gs>
                      </a:gsLst>
                      <a:lin ang="5400000" scaled="0"/>
                    </a:gradFill>
                  </a:rPr>
                  <a:t>2</a:t>
                </a:r>
              </a:p>
            </p:txBody>
          </p:sp>
        </p:grpSp>
        <p:sp>
          <p:nvSpPr>
            <p:cNvPr id="32" name="Right Arrow 31"/>
            <p:cNvSpPr/>
            <p:nvPr/>
          </p:nvSpPr>
          <p:spPr bwMode="auto">
            <a:xfrm rot="5400000">
              <a:off x="6725660" y="3223197"/>
              <a:ext cx="707147" cy="630117"/>
            </a:xfrm>
            <a:prstGeom prst="rightArrow">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6" name="Freeform 55"/>
            <p:cNvSpPr>
              <a:spLocks/>
            </p:cNvSpPr>
            <p:nvPr/>
          </p:nvSpPr>
          <p:spPr bwMode="auto">
            <a:xfrm>
              <a:off x="5498296" y="3727850"/>
              <a:ext cx="2092531" cy="1086951"/>
            </a:xfrm>
            <a:custGeom>
              <a:avLst/>
              <a:gdLst>
                <a:gd name="T0" fmla="*/ 2651 w 3072"/>
                <a:gd name="T1" fmla="*/ 480 h 1761"/>
                <a:gd name="T2" fmla="*/ 2340 w 3072"/>
                <a:gd name="T3" fmla="*/ 221 h 1761"/>
                <a:gd name="T4" fmla="*/ 2212 w 3072"/>
                <a:gd name="T5" fmla="*/ 247 h 1761"/>
                <a:gd name="T6" fmla="*/ 1681 w 3072"/>
                <a:gd name="T7" fmla="*/ 8 h 1761"/>
                <a:gd name="T8" fmla="*/ 749 w 3072"/>
                <a:gd name="T9" fmla="*/ 500 h 1761"/>
                <a:gd name="T10" fmla="*/ 526 w 3072"/>
                <a:gd name="T11" fmla="*/ 659 h 1761"/>
                <a:gd name="T12" fmla="*/ 474 w 3072"/>
                <a:gd name="T13" fmla="*/ 657 h 1761"/>
                <a:gd name="T14" fmla="*/ 15 w 3072"/>
                <a:gd name="T15" fmla="*/ 1069 h 1761"/>
                <a:gd name="T16" fmla="*/ 474 w 3072"/>
                <a:gd name="T17" fmla="*/ 1482 h 1761"/>
                <a:gd name="T18" fmla="*/ 579 w 3072"/>
                <a:gd name="T19" fmla="*/ 1471 h 1761"/>
                <a:gd name="T20" fmla="*/ 776 w 3072"/>
                <a:gd name="T21" fmla="*/ 1526 h 1761"/>
                <a:gd name="T22" fmla="*/ 960 w 3072"/>
                <a:gd name="T23" fmla="*/ 1478 h 1761"/>
                <a:gd name="T24" fmla="*/ 1490 w 3072"/>
                <a:gd name="T25" fmla="*/ 1747 h 1761"/>
                <a:gd name="T26" fmla="*/ 1966 w 3072"/>
                <a:gd name="T27" fmla="*/ 1601 h 1761"/>
                <a:gd name="T28" fmla="*/ 1982 w 3072"/>
                <a:gd name="T29" fmla="*/ 1600 h 1761"/>
                <a:gd name="T30" fmla="*/ 2412 w 3072"/>
                <a:gd name="T31" fmla="*/ 1378 h 1761"/>
                <a:gd name="T32" fmla="*/ 2434 w 3072"/>
                <a:gd name="T33" fmla="*/ 1379 h 1761"/>
                <a:gd name="T34" fmla="*/ 3072 w 3072"/>
                <a:gd name="T35" fmla="*/ 915 h 1761"/>
                <a:gd name="T36" fmla="*/ 2651 w 3072"/>
                <a:gd name="T37" fmla="*/ 48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2" h="1761">
                  <a:moveTo>
                    <a:pt x="2651" y="480"/>
                  </a:moveTo>
                  <a:cubicBezTo>
                    <a:pt x="2634" y="334"/>
                    <a:pt x="2502" y="221"/>
                    <a:pt x="2340" y="221"/>
                  </a:cubicBezTo>
                  <a:cubicBezTo>
                    <a:pt x="2294" y="221"/>
                    <a:pt x="2251" y="231"/>
                    <a:pt x="2212" y="247"/>
                  </a:cubicBezTo>
                  <a:cubicBezTo>
                    <a:pt x="2135" y="104"/>
                    <a:pt x="1977" y="0"/>
                    <a:pt x="1681" y="8"/>
                  </a:cubicBezTo>
                  <a:cubicBezTo>
                    <a:pt x="1296" y="19"/>
                    <a:pt x="840" y="192"/>
                    <a:pt x="749" y="500"/>
                  </a:cubicBezTo>
                  <a:cubicBezTo>
                    <a:pt x="639" y="521"/>
                    <a:pt x="568" y="580"/>
                    <a:pt x="526" y="659"/>
                  </a:cubicBezTo>
                  <a:cubicBezTo>
                    <a:pt x="509" y="658"/>
                    <a:pt x="492" y="657"/>
                    <a:pt x="474" y="657"/>
                  </a:cubicBezTo>
                  <a:cubicBezTo>
                    <a:pt x="221" y="657"/>
                    <a:pt x="26" y="842"/>
                    <a:pt x="15" y="1069"/>
                  </a:cubicBezTo>
                  <a:cubicBezTo>
                    <a:pt x="0" y="1364"/>
                    <a:pt x="221" y="1482"/>
                    <a:pt x="474" y="1482"/>
                  </a:cubicBezTo>
                  <a:cubicBezTo>
                    <a:pt x="510" y="1482"/>
                    <a:pt x="545" y="1478"/>
                    <a:pt x="579" y="1471"/>
                  </a:cubicBezTo>
                  <a:cubicBezTo>
                    <a:pt x="632" y="1505"/>
                    <a:pt x="701" y="1526"/>
                    <a:pt x="776" y="1526"/>
                  </a:cubicBezTo>
                  <a:cubicBezTo>
                    <a:pt x="845" y="1526"/>
                    <a:pt x="909" y="1508"/>
                    <a:pt x="960" y="1478"/>
                  </a:cubicBezTo>
                  <a:cubicBezTo>
                    <a:pt x="1058" y="1644"/>
                    <a:pt x="1259" y="1761"/>
                    <a:pt x="1490" y="1747"/>
                  </a:cubicBezTo>
                  <a:cubicBezTo>
                    <a:pt x="1733" y="1733"/>
                    <a:pt x="1879" y="1681"/>
                    <a:pt x="1966" y="1601"/>
                  </a:cubicBezTo>
                  <a:cubicBezTo>
                    <a:pt x="1971" y="1601"/>
                    <a:pt x="1976" y="1601"/>
                    <a:pt x="1982" y="1600"/>
                  </a:cubicBezTo>
                  <a:cubicBezTo>
                    <a:pt x="2254" y="1565"/>
                    <a:pt x="2373" y="1495"/>
                    <a:pt x="2412" y="1378"/>
                  </a:cubicBezTo>
                  <a:cubicBezTo>
                    <a:pt x="2419" y="1379"/>
                    <a:pt x="2426" y="1379"/>
                    <a:pt x="2434" y="1379"/>
                  </a:cubicBezTo>
                  <a:cubicBezTo>
                    <a:pt x="2787" y="1379"/>
                    <a:pt x="3072" y="1276"/>
                    <a:pt x="3072" y="915"/>
                  </a:cubicBezTo>
                  <a:cubicBezTo>
                    <a:pt x="3072" y="714"/>
                    <a:pt x="2896" y="544"/>
                    <a:pt x="2651" y="480"/>
                  </a:cubicBezTo>
                </a:path>
              </a:pathLst>
            </a:custGeom>
            <a:solidFill>
              <a:schemeClr val="accent1">
                <a:lumMod val="20000"/>
                <a:lumOff val="80000"/>
              </a:schemeClr>
            </a:solidFill>
            <a:ln w="0">
              <a:noFill/>
              <a:prstDash val="solid"/>
              <a:round/>
              <a:headEnd/>
              <a:tailEnd/>
            </a:ln>
          </p:spPr>
          <p:txBody>
            <a:bodyPr vert="horz" wrap="square" lIns="87867" tIns="182854" rIns="87867" bIns="43934" numCol="1" anchor="ctr" anchorCtr="0" compatLnSpc="1">
              <a:prstTxWarp prst="textNoShape">
                <a:avLst/>
              </a:prstTxWarp>
            </a:bodyPr>
            <a:lstStyle/>
            <a:p>
              <a:pPr algn="ctr" defTabSz="658986">
                <a:lnSpc>
                  <a:spcPct val="80000"/>
                </a:lnSpc>
                <a:defRPr/>
              </a:pPr>
              <a:r>
                <a:rPr lang="en-US" b="1" kern="0" cap="all" spc="-100" dirty="0">
                  <a:solidFill>
                    <a:srgbClr val="0078D7"/>
                  </a:solidFill>
                </a:rPr>
                <a:t>Business</a:t>
              </a:r>
            </a:p>
            <a:p>
              <a:pPr algn="ctr" defTabSz="658986">
                <a:lnSpc>
                  <a:spcPct val="80000"/>
                </a:lnSpc>
                <a:defRPr/>
              </a:pPr>
              <a:r>
                <a:rPr lang="en-US" b="1" kern="0" cap="all" spc="-100" dirty="0">
                  <a:solidFill>
                    <a:srgbClr val="0078D7"/>
                  </a:solidFill>
                </a:rPr>
                <a:t>store</a:t>
              </a:r>
            </a:p>
          </p:txBody>
        </p:sp>
      </p:grpSp>
      <p:sp>
        <p:nvSpPr>
          <p:cNvPr id="7" name="Rectangle 2"/>
          <p:cNvSpPr>
            <a:spLocks noGrp="1" noChangeArrowheads="1"/>
          </p:cNvSpPr>
          <p:nvPr>
            <p:ph type="title"/>
          </p:nvPr>
        </p:nvSpPr>
        <p:spPr/>
        <p:txBody>
          <a:bodyPr/>
          <a:lstStyle/>
          <a:p>
            <a:r>
              <a:rPr lang="en-US" altLang="en-US" dirty="0"/>
              <a:t>Business Store App Workflow</a:t>
            </a:r>
          </a:p>
        </p:txBody>
      </p:sp>
    </p:spTree>
    <p:extLst>
      <p:ext uri="{BB962C8B-B14F-4D97-AF65-F5344CB8AC3E}">
        <p14:creationId xmlns:p14="http://schemas.microsoft.com/office/powerpoint/2010/main" val="1606321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ktop"/>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749" y="440917"/>
            <a:ext cx="10159481" cy="6109070"/>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5838" y="827822"/>
            <a:ext cx="7300314" cy="4364979"/>
          </a:xfrm>
          <a:prstGeom prst="rect">
            <a:avLst/>
          </a:prstGeom>
          <a:ln>
            <a:solidFill>
              <a:schemeClr val="tx1"/>
            </a:solidFill>
          </a:ln>
        </p:spPr>
      </p:pic>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75838" y="1042465"/>
            <a:ext cx="7300314" cy="4154267"/>
          </a:xfrm>
          <a:prstGeom prst="rect">
            <a:avLst/>
          </a:prstGeom>
        </p:spPr>
      </p:pic>
    </p:spTree>
    <p:extLst>
      <p:ext uri="{BB962C8B-B14F-4D97-AF65-F5344CB8AC3E}">
        <p14:creationId xmlns:p14="http://schemas.microsoft.com/office/powerpoint/2010/main" val="309971080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ktop"/>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749" y="440917"/>
            <a:ext cx="10159481" cy="6109070"/>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5838" y="827822"/>
            <a:ext cx="7300314" cy="4364979"/>
          </a:xfrm>
          <a:prstGeom prst="rect">
            <a:avLst/>
          </a:prstGeom>
          <a:ln>
            <a:solidFill>
              <a:schemeClr val="tx1"/>
            </a:solidFill>
          </a:ln>
        </p:spPr>
      </p:pic>
    </p:spTree>
    <p:extLst>
      <p:ext uri="{BB962C8B-B14F-4D97-AF65-F5344CB8AC3E}">
        <p14:creationId xmlns:p14="http://schemas.microsoft.com/office/powerpoint/2010/main" val="23467849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ktop"/>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749" y="440917"/>
            <a:ext cx="10159481" cy="6109070"/>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5838" y="827822"/>
            <a:ext cx="7300314" cy="4364979"/>
          </a:xfrm>
          <a:prstGeom prst="rect">
            <a:avLst/>
          </a:prstGeom>
          <a:ln>
            <a:solidFill>
              <a:schemeClr val="tx1"/>
            </a:solidFill>
          </a:ln>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45700" y="1412044"/>
            <a:ext cx="6213085" cy="3735103"/>
          </a:xfrm>
          <a:prstGeom prst="rect">
            <a:avLst/>
          </a:prstGeom>
        </p:spPr>
      </p:pic>
    </p:spTree>
    <p:extLst>
      <p:ext uri="{BB962C8B-B14F-4D97-AF65-F5344CB8AC3E}">
        <p14:creationId xmlns:p14="http://schemas.microsoft.com/office/powerpoint/2010/main" val="19214257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18861546">
            <a:off x="4287545" y="1659666"/>
            <a:ext cx="672319" cy="448212"/>
          </a:xfrm>
          <a:prstGeom prst="rightArrow">
            <a:avLst>
              <a:gd name="adj1" fmla="val 50000"/>
              <a:gd name="adj2" fmla="val 100000"/>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sp>
        <p:nvSpPr>
          <p:cNvPr id="7" name="Rounded Rectangle 6"/>
          <p:cNvSpPr/>
          <p:nvPr/>
        </p:nvSpPr>
        <p:spPr>
          <a:xfrm>
            <a:off x="4826065" y="1374691"/>
            <a:ext cx="672319" cy="224106"/>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pic>
        <p:nvPicPr>
          <p:cNvPr id="8" name="Picture 7"/>
          <p:cNvPicPr>
            <a:picLocks noChangeAspect="1"/>
          </p:cNvPicPr>
          <p:nvPr/>
        </p:nvPicPr>
        <p:blipFill>
          <a:blip r:embed="rId3"/>
          <a:stretch>
            <a:fillRect/>
          </a:stretch>
        </p:blipFill>
        <p:spPr>
          <a:xfrm>
            <a:off x="1688578" y="366215"/>
            <a:ext cx="9218464" cy="6129991"/>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7321" y="1345221"/>
            <a:ext cx="6043856" cy="3735103"/>
          </a:xfrm>
          <a:prstGeom prst="rect">
            <a:avLst/>
          </a:prstGeom>
          <a:ln>
            <a:solidFill>
              <a:schemeClr val="accent1"/>
            </a:solidFill>
          </a:ln>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7322" y="1345222"/>
            <a:ext cx="6043856" cy="3735102"/>
          </a:xfrm>
          <a:prstGeom prst="rect">
            <a:avLst/>
          </a:prstGeom>
          <a:ln>
            <a:solidFill>
              <a:schemeClr val="accent1"/>
            </a:solidFill>
          </a:ln>
        </p:spPr>
      </p:pic>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53364" y="1344667"/>
            <a:ext cx="6047814" cy="3737549"/>
          </a:xfrm>
          <a:prstGeom prst="rect">
            <a:avLst/>
          </a:prstGeom>
          <a:ln w="6350">
            <a:solidFill>
              <a:schemeClr val="accent1"/>
            </a:solidFill>
          </a:ln>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2089" y="745825"/>
            <a:ext cx="8441334" cy="5372450"/>
          </a:xfrm>
          <a:prstGeom prst="rect">
            <a:avLst/>
          </a:prstGeom>
        </p:spPr>
      </p:pic>
    </p:spTree>
    <p:extLst>
      <p:ext uri="{BB962C8B-B14F-4D97-AF65-F5344CB8AC3E}">
        <p14:creationId xmlns:p14="http://schemas.microsoft.com/office/powerpoint/2010/main" val="419963256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88578" y="366215"/>
            <a:ext cx="9218464" cy="6129991"/>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7321" y="1345221"/>
            <a:ext cx="6043856" cy="3735103"/>
          </a:xfrm>
          <a:prstGeom prst="rect">
            <a:avLst/>
          </a:prstGeom>
          <a:ln w="6350">
            <a:solidFill>
              <a:schemeClr val="accent1"/>
            </a:solidFill>
          </a:ln>
        </p:spPr>
      </p:pic>
      <p:grpSp>
        <p:nvGrpSpPr>
          <p:cNvPr id="2" name="Group 1"/>
          <p:cNvGrpSpPr/>
          <p:nvPr/>
        </p:nvGrpSpPr>
        <p:grpSpPr>
          <a:xfrm>
            <a:off x="4826066" y="1483138"/>
            <a:ext cx="1276208" cy="762557"/>
            <a:chOff x="4922837" y="1512381"/>
            <a:chExt cx="1301799" cy="777848"/>
          </a:xfrm>
        </p:grpSpPr>
        <p:sp>
          <p:nvSpPr>
            <p:cNvPr id="6" name="Right Arrow 5"/>
            <p:cNvSpPr/>
            <p:nvPr/>
          </p:nvSpPr>
          <p:spPr>
            <a:xfrm rot="13415844">
              <a:off x="5448653" y="1833029"/>
              <a:ext cx="775983" cy="457200"/>
            </a:xfrm>
            <a:prstGeom prst="rightArrow">
              <a:avLst>
                <a:gd name="adj1" fmla="val 50000"/>
                <a:gd name="adj2" fmla="val 100000"/>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sp>
          <p:nvSpPr>
            <p:cNvPr id="7" name="Rounded Rectangle 6"/>
            <p:cNvSpPr/>
            <p:nvPr/>
          </p:nvSpPr>
          <p:spPr>
            <a:xfrm>
              <a:off x="4922837" y="1512381"/>
              <a:ext cx="533400" cy="232282"/>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grpSp>
    </p:spTree>
    <p:extLst>
      <p:ext uri="{BB962C8B-B14F-4D97-AF65-F5344CB8AC3E}">
        <p14:creationId xmlns:p14="http://schemas.microsoft.com/office/powerpoint/2010/main" val="1717405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18861546">
            <a:off x="4287545" y="1659666"/>
            <a:ext cx="672319" cy="448212"/>
          </a:xfrm>
          <a:prstGeom prst="rightArrow">
            <a:avLst>
              <a:gd name="adj1" fmla="val 50000"/>
              <a:gd name="adj2" fmla="val 100000"/>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sp>
        <p:nvSpPr>
          <p:cNvPr id="7" name="Rounded Rectangle 6"/>
          <p:cNvSpPr/>
          <p:nvPr/>
        </p:nvSpPr>
        <p:spPr>
          <a:xfrm>
            <a:off x="4826065" y="1374691"/>
            <a:ext cx="672319" cy="224106"/>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914367">
              <a:lnSpc>
                <a:spcPct val="90000"/>
              </a:lnSpc>
              <a:spcBef>
                <a:spcPts val="588"/>
              </a:spcBef>
            </a:pPr>
            <a:endParaRPr lang="en-US" sz="1961" dirty="0" err="1">
              <a:solidFill>
                <a:prstClr val="white"/>
              </a:solidFill>
            </a:endParaRPr>
          </a:p>
        </p:txBody>
      </p:sp>
      <p:pic>
        <p:nvPicPr>
          <p:cNvPr id="8" name="Picture 7"/>
          <p:cNvPicPr>
            <a:picLocks noChangeAspect="1"/>
          </p:cNvPicPr>
          <p:nvPr/>
        </p:nvPicPr>
        <p:blipFill>
          <a:blip r:embed="rId3"/>
          <a:stretch>
            <a:fillRect/>
          </a:stretch>
        </p:blipFill>
        <p:spPr>
          <a:xfrm>
            <a:off x="1688578" y="366215"/>
            <a:ext cx="9218464" cy="6129991"/>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7321" y="1345221"/>
            <a:ext cx="6043856" cy="3735103"/>
          </a:xfrm>
          <a:prstGeom prst="rect">
            <a:avLst/>
          </a:prstGeom>
          <a:ln>
            <a:solidFill>
              <a:schemeClr val="accent1"/>
            </a:solidFill>
          </a:ln>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7322" y="1345222"/>
            <a:ext cx="6043856" cy="3735102"/>
          </a:xfrm>
          <a:prstGeom prst="rect">
            <a:avLst/>
          </a:prstGeom>
          <a:ln>
            <a:solidFill>
              <a:schemeClr val="accent1"/>
            </a:solidFill>
          </a:ln>
        </p:spPr>
      </p:pic>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53364" y="1344667"/>
            <a:ext cx="6047814" cy="3737549"/>
          </a:xfrm>
          <a:prstGeom prst="rect">
            <a:avLst/>
          </a:prstGeom>
          <a:ln w="6350">
            <a:solidFill>
              <a:schemeClr val="accent1"/>
            </a:solidFill>
          </a:ln>
        </p:spPr>
      </p:pic>
    </p:spTree>
    <p:extLst>
      <p:ext uri="{BB962C8B-B14F-4D97-AF65-F5344CB8AC3E}">
        <p14:creationId xmlns:p14="http://schemas.microsoft.com/office/powerpoint/2010/main" val="5818468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smtClean="0"/>
              <a:t>Migration for existing apps</a:t>
            </a:r>
            <a:endParaRPr lang="en-GB" dirty="0"/>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Isosceles Triangle 35"/>
          <p:cNvSpPr/>
          <p:nvPr/>
        </p:nvSpPr>
        <p:spPr>
          <a:xfrm>
            <a:off x="4868352" y="3669685"/>
            <a:ext cx="2455296" cy="1790887"/>
          </a:xfrm>
          <a:prstGeom prst="triangl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39" name="Rectangle 38"/>
          <p:cNvSpPr/>
          <p:nvPr/>
        </p:nvSpPr>
        <p:spPr>
          <a:xfrm>
            <a:off x="4868352" y="5537971"/>
            <a:ext cx="2455296" cy="1322095"/>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0" name="TextBox 39"/>
          <p:cNvSpPr txBox="1"/>
          <p:nvPr/>
        </p:nvSpPr>
        <p:spPr>
          <a:xfrm>
            <a:off x="5050447" y="5555108"/>
            <a:ext cx="2091107" cy="1249161"/>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lIns="248660" tIns="198928" rIns="248660" bIns="198928" rtlCol="0">
            <a:spAutoFit/>
          </a:bodyPr>
          <a:lstStyle/>
          <a:p>
            <a:pPr algn="ctr" defTabSz="914201">
              <a:lnSpc>
                <a:spcPct val="90000"/>
              </a:lnSpc>
            </a:pPr>
            <a:r>
              <a:rPr lang="en-US" sz="2000" dirty="0" err="1">
                <a:solidFill>
                  <a:srgbClr val="FFFFFF"/>
                </a:solidFill>
                <a:latin typeface="Segoe UI Light"/>
              </a:rPr>
              <a:t>IoT</a:t>
            </a:r>
            <a:endParaRPr lang="en-US" sz="2000" dirty="0">
              <a:solidFill>
                <a:srgbClr val="FFFFFF"/>
              </a:solidFill>
              <a:latin typeface="Segoe UI Light"/>
            </a:endParaRPr>
          </a:p>
          <a:p>
            <a:pPr algn="ctr" defTabSz="914201">
              <a:lnSpc>
                <a:spcPct val="90000"/>
              </a:lnSpc>
            </a:pPr>
            <a:r>
              <a:rPr lang="en-US" sz="2000" dirty="0" err="1">
                <a:solidFill>
                  <a:srgbClr val="FFFFFF"/>
                </a:solidFill>
                <a:latin typeface="Segoe UI Light"/>
              </a:rPr>
              <a:t>HoloLens</a:t>
            </a:r>
            <a:endParaRPr lang="en-US" sz="2000" dirty="0">
              <a:solidFill>
                <a:srgbClr val="FFFFFF"/>
              </a:solidFill>
              <a:latin typeface="Segoe UI Light"/>
            </a:endParaRPr>
          </a:p>
          <a:p>
            <a:pPr algn="ctr" defTabSz="914201">
              <a:lnSpc>
                <a:spcPct val="90000"/>
              </a:lnSpc>
            </a:pPr>
            <a:r>
              <a:rPr lang="en-US" sz="2000" dirty="0">
                <a:solidFill>
                  <a:srgbClr val="FFFFFF"/>
                </a:solidFill>
                <a:latin typeface="Segoe UI Light"/>
              </a:rPr>
              <a:t>Surface Hub</a:t>
            </a:r>
          </a:p>
        </p:txBody>
      </p:sp>
      <p:sp>
        <p:nvSpPr>
          <p:cNvPr id="2" name="Title 1"/>
          <p:cNvSpPr>
            <a:spLocks noGrp="1"/>
          </p:cNvSpPr>
          <p:nvPr>
            <p:ph type="title"/>
          </p:nvPr>
        </p:nvSpPr>
        <p:spPr/>
        <p:txBody>
          <a:bodyPr/>
          <a:lstStyle/>
          <a:p>
            <a:r>
              <a:rPr lang="en-US" dirty="0" smtClean="0">
                <a:gradFill>
                  <a:gsLst>
                    <a:gs pos="1250">
                      <a:schemeClr val="tx1"/>
                    </a:gs>
                    <a:gs pos="100000">
                      <a:schemeClr val="tx1"/>
                    </a:gs>
                  </a:gsLst>
                  <a:lin ang="5400000" scaled="0"/>
                </a:gradFill>
                <a:latin typeface="+mj-lt"/>
                <a:cs typeface="Segoe UI" pitchFamily="34" charset="0"/>
              </a:rPr>
              <a:t>One Store for </a:t>
            </a:r>
            <a:r>
              <a:rPr lang="en-US" dirty="0">
                <a:gradFill>
                  <a:gsLst>
                    <a:gs pos="1250">
                      <a:schemeClr val="tx1"/>
                    </a:gs>
                    <a:gs pos="100000">
                      <a:schemeClr val="tx1"/>
                    </a:gs>
                  </a:gsLst>
                  <a:lin ang="5400000" scaled="0"/>
                </a:gradFill>
                <a:latin typeface="+mj-lt"/>
                <a:cs typeface="Segoe UI" pitchFamily="34" charset="0"/>
              </a:rPr>
              <a:t>one </a:t>
            </a:r>
            <a:r>
              <a:rPr lang="en-US" dirty="0" smtClean="0">
                <a:gradFill>
                  <a:gsLst>
                    <a:gs pos="1250">
                      <a:schemeClr val="tx1"/>
                    </a:gs>
                    <a:gs pos="100000">
                      <a:schemeClr val="tx1"/>
                    </a:gs>
                  </a:gsLst>
                  <a:lin ang="5400000" scaled="0"/>
                </a:gradFill>
                <a:latin typeface="+mj-lt"/>
                <a:cs typeface="Segoe UI" pitchFamily="34" charset="0"/>
              </a:rPr>
              <a:t>Windows</a:t>
            </a:r>
            <a:endParaRPr lang="en-US" dirty="0">
              <a:gradFill>
                <a:gsLst>
                  <a:gs pos="1250">
                    <a:schemeClr val="tx1"/>
                  </a:gs>
                  <a:gs pos="100000">
                    <a:schemeClr val="tx1"/>
                  </a:gs>
                </a:gsLst>
                <a:lin ang="5400000" scaled="0"/>
              </a:gradFill>
              <a:latin typeface="+mj-lt"/>
              <a:cs typeface="Segoe UI" pitchFamily="34" charset="0"/>
            </a:endParaRPr>
          </a:p>
        </p:txBody>
      </p:sp>
      <p:sp>
        <p:nvSpPr>
          <p:cNvPr id="3" name="Rectangle 2"/>
          <p:cNvSpPr/>
          <p:nvPr/>
        </p:nvSpPr>
        <p:spPr bwMode="auto">
          <a:xfrm>
            <a:off x="6610615" y="3164018"/>
            <a:ext cx="5580521" cy="112176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9" name="Group 8"/>
          <p:cNvGrpSpPr/>
          <p:nvPr/>
        </p:nvGrpSpPr>
        <p:grpSpPr>
          <a:xfrm>
            <a:off x="783443" y="2112092"/>
            <a:ext cx="5334606" cy="3204332"/>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Mobile</a:t>
                  </a:r>
                </a:p>
              </p:txBody>
            </p:sp>
            <p:sp>
              <p:nvSpPr>
                <p:cNvPr id="17" name="TextBox 16"/>
                <p:cNvSpPr txBox="1"/>
                <p:nvPr/>
              </p:nvSpPr>
              <p:spPr>
                <a:xfrm>
                  <a:off x="904596" y="4299721"/>
                  <a:ext cx="2779122" cy="697200"/>
                </a:xfrm>
                <a:prstGeom prst="rect">
                  <a:avLst/>
                </a:prstGeom>
                <a:solidFill>
                  <a:srgbClr val="00990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Xbox</a:t>
                  </a:r>
                </a:p>
              </p:txBody>
            </p:sp>
          </p:grpSp>
        </p:grpSp>
      </p:grpSp>
      <p:grpSp>
        <p:nvGrpSpPr>
          <p:cNvPr id="18" name="Group 17"/>
          <p:cNvGrpSpPr/>
          <p:nvPr/>
        </p:nvGrpSpPr>
        <p:grpSpPr>
          <a:xfrm>
            <a:off x="865" y="2113432"/>
            <a:ext cx="749194" cy="3069568"/>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599" tIns="44801" rIns="89599" bIns="44801" numCol="1" anchor="t" anchorCtr="0" compatLnSpc="1">
                <a:prstTxWarp prst="textNoShape">
                  <a:avLst/>
                </a:prstTxWarp>
              </a:bodyPr>
              <a:lstStyle/>
              <a:p>
                <a:pPr defTabSz="896036">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231" y="3223693"/>
            <a:ext cx="4476563" cy="1014429"/>
          </a:xfrm>
          <a:prstGeom prst="rect">
            <a:avLst/>
          </a:prstGeom>
        </p:spPr>
        <p:txBody>
          <a:bodyPr wrap="square" anchor="ctr">
            <a:spAutoFit/>
          </a:bodyPr>
          <a:lstStyle/>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CORE OS</a:t>
            </a:r>
          </a:p>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APP PLATFORM</a:t>
            </a:r>
          </a:p>
          <a:p>
            <a:pPr defTabSz="1267762" fontAlgn="base">
              <a:lnSpc>
                <a:spcPct val="90000"/>
              </a:lnSpc>
              <a:spcBef>
                <a:spcPct val="0"/>
              </a:spcBef>
              <a:spcAft>
                <a:spcPts val="400"/>
              </a:spcAft>
            </a:pPr>
            <a:r>
              <a:rPr lang="en-US" sz="2745" dirty="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8089" y="2687450"/>
            <a:ext cx="1975824" cy="197582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0" name="Group 29"/>
          <p:cNvGrpSpPr/>
          <p:nvPr/>
        </p:nvGrpSpPr>
        <p:grpSpPr>
          <a:xfrm>
            <a:off x="5052189" y="2771565"/>
            <a:ext cx="2087623" cy="1807595"/>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2" name="Group 31"/>
            <p:cNvGrpSpPr/>
            <p:nvPr/>
          </p:nvGrpSpPr>
          <p:grpSpPr>
            <a:xfrm>
              <a:off x="5052041" y="2836625"/>
              <a:ext cx="2087919" cy="1066135"/>
              <a:chOff x="5052041" y="2836625"/>
              <a:chExt cx="2087919" cy="1066135"/>
            </a:xfrm>
          </p:grpSpPr>
          <p:sp>
            <p:nvSpPr>
              <p:cNvPr id="33" name="TextBox 35"/>
              <p:cNvSpPr txBox="1"/>
              <p:nvPr/>
            </p:nvSpPr>
            <p:spPr>
              <a:xfrm>
                <a:off x="5052041" y="3644319"/>
                <a:ext cx="2087919" cy="258441"/>
              </a:xfrm>
              <a:prstGeom prst="rect">
                <a:avLst/>
              </a:prstGeom>
              <a:noFill/>
            </p:spPr>
            <p:txBody>
              <a:bodyPr wrap="square" lIns="0" tIns="0" rIns="0" bIns="0" rtlCol="0">
                <a:spAutoFit/>
              </a:bodyPr>
              <a:lstStyle/>
              <a:p>
                <a:pPr algn="ctr" defTabSz="914201">
                  <a:lnSpc>
                    <a:spcPct val="90000"/>
                  </a:lnSpc>
                </a:pPr>
                <a:r>
                  <a:rPr lang="en-US" sz="1866"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03" tIns="60952" rIns="121903" bIns="60952" numCol="1" anchor="t" anchorCtr="0" compatLnSpc="1">
                <a:prstTxWarp prst="textNoShape">
                  <a:avLst/>
                </a:prstTxWarp>
              </a:bodyPr>
              <a:lstStyle/>
              <a:p>
                <a:pPr defTabSz="914201"/>
                <a:endParaRPr lang="en-US" sz="1866">
                  <a:solidFill>
                    <a:srgbClr val="737373"/>
                  </a:solidFill>
                </a:endParaRPr>
              </a:p>
            </p:txBody>
          </p:sp>
        </p:grpSp>
      </p:grpSp>
    </p:spTree>
    <p:extLst>
      <p:ext uri="{BB962C8B-B14F-4D97-AF65-F5344CB8AC3E}">
        <p14:creationId xmlns:p14="http://schemas.microsoft.com/office/powerpoint/2010/main" val="181967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Dev </a:t>
            </a:r>
            <a:r>
              <a:rPr lang="en-US" dirty="0"/>
              <a:t>Center</a:t>
            </a:r>
          </a:p>
        </p:txBody>
      </p:sp>
      <p:sp>
        <p:nvSpPr>
          <p:cNvPr id="4" name="Content Placeholder 3"/>
          <p:cNvSpPr>
            <a:spLocks noGrp="1"/>
          </p:cNvSpPr>
          <p:nvPr>
            <p:ph type="body" sz="quarter" idx="11"/>
          </p:nvPr>
        </p:nvSpPr>
        <p:spPr>
          <a:xfrm>
            <a:off x="6184960" y="1717008"/>
            <a:ext cx="6007041" cy="3545979"/>
          </a:xfrm>
        </p:spPr>
        <p:txBody>
          <a:bodyPr/>
          <a:lstStyle/>
          <a:p>
            <a:pPr marL="0" indent="0"/>
            <a:r>
              <a:rPr lang="en-US" sz="2745" dirty="0">
                <a:latin typeface="+mj-lt"/>
              </a:rPr>
              <a:t>One destination for supporting all Windows devices</a:t>
            </a:r>
          </a:p>
          <a:p>
            <a:pPr marL="448193" indent="-448193">
              <a:buFont typeface="Wingdings" panose="05000000000000000000" pitchFamily="2" charset="2"/>
              <a:buChar char="ü"/>
            </a:pPr>
            <a:r>
              <a:rPr lang="en-US" sz="2745" dirty="0">
                <a:latin typeface="+mj-lt"/>
              </a:rPr>
              <a:t>One registration</a:t>
            </a:r>
          </a:p>
          <a:p>
            <a:pPr marL="448193" indent="-448193">
              <a:buFont typeface="Wingdings" panose="05000000000000000000" pitchFamily="2" charset="2"/>
              <a:buChar char="ü"/>
            </a:pPr>
            <a:r>
              <a:rPr lang="en-US" sz="2745" dirty="0">
                <a:latin typeface="+mj-lt"/>
              </a:rPr>
              <a:t>One app submission</a:t>
            </a:r>
          </a:p>
          <a:p>
            <a:pPr marL="448193" indent="-448193">
              <a:buFont typeface="Wingdings" panose="05000000000000000000" pitchFamily="2" charset="2"/>
              <a:buChar char="ü"/>
            </a:pPr>
            <a:r>
              <a:rPr lang="en-US" sz="2745" dirty="0">
                <a:latin typeface="+mj-lt"/>
              </a:rPr>
              <a:t>Customer acquisition</a:t>
            </a:r>
          </a:p>
          <a:p>
            <a:pPr marL="448193" indent="-448193">
              <a:buFont typeface="Wingdings" panose="05000000000000000000" pitchFamily="2" charset="2"/>
              <a:buChar char="ü"/>
            </a:pPr>
            <a:r>
              <a:rPr lang="en-US" sz="2745" dirty="0">
                <a:latin typeface="+mj-lt"/>
              </a:rPr>
              <a:t>Customer engagement</a:t>
            </a:r>
          </a:p>
          <a:p>
            <a:pPr marL="448193" indent="-448193">
              <a:buFont typeface="Wingdings" panose="05000000000000000000" pitchFamily="2" charset="2"/>
              <a:buChar char="ü"/>
            </a:pPr>
            <a:r>
              <a:rPr lang="en-US" sz="2745" dirty="0">
                <a:latin typeface="+mj-lt"/>
              </a:rPr>
              <a:t>Powerful monetization</a:t>
            </a:r>
          </a:p>
          <a:p>
            <a:pPr marL="448193" indent="-448193">
              <a:buFont typeface="Wingdings" panose="05000000000000000000" pitchFamily="2" charset="2"/>
              <a:buChar char="ü"/>
            </a:pPr>
            <a:r>
              <a:rPr lang="en-US" sz="2745" dirty="0">
                <a:latin typeface="+mj-lt"/>
              </a:rPr>
              <a:t>Rich analytics</a:t>
            </a:r>
          </a:p>
          <a:p>
            <a:pPr marL="448193" indent="-448193">
              <a:buFont typeface="Wingdings" panose="05000000000000000000" pitchFamily="2" charset="2"/>
              <a:buChar char="ü"/>
            </a:pPr>
            <a:r>
              <a:rPr lang="en-US" sz="2745" dirty="0">
                <a:latin typeface="+mj-lt"/>
              </a:rPr>
              <a:t>One payout</a:t>
            </a:r>
          </a:p>
          <a:p>
            <a:pPr marL="0" indent="0"/>
            <a:endParaRPr lang="en-US" sz="2745" dirty="0"/>
          </a:p>
        </p:txBody>
      </p:sp>
      <p:sp>
        <p:nvSpPr>
          <p:cNvPr id="8" name="Rectangle 7"/>
          <p:cNvSpPr/>
          <p:nvPr/>
        </p:nvSpPr>
        <p:spPr>
          <a:xfrm>
            <a:off x="121445" y="6342381"/>
            <a:ext cx="2209580" cy="362072"/>
          </a:xfrm>
          <a:prstGeom prst="rect">
            <a:avLst/>
          </a:prstGeom>
        </p:spPr>
        <p:txBody>
          <a:bodyPr wrap="none">
            <a:spAutoFit/>
          </a:bodyPr>
          <a:lstStyle/>
          <a:p>
            <a:pPr defTabSz="914367"/>
            <a:r>
              <a:rPr lang="en-US" sz="1765" i="1" dirty="0">
                <a:solidFill>
                  <a:srgbClr val="404040"/>
                </a:solidFill>
                <a:latin typeface="Segoe UI Light"/>
              </a:rPr>
              <a:t>DEV.WINDOWS.COM</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536" y="1717008"/>
            <a:ext cx="5754934" cy="3924229"/>
          </a:xfrm>
          <a:prstGeom prst="rect">
            <a:avLst/>
          </a:prstGeom>
          <a:ln>
            <a:noFill/>
          </a:ln>
          <a:effectLst>
            <a:outerShdw blurRad="292100" dist="139700" dir="2700000" algn="tl" rotWithShape="0">
              <a:srgbClr val="333333">
                <a:alpha val="65000"/>
              </a:srgbClr>
            </a:outerShdw>
          </a:effectLst>
        </p:spPr>
      </p:pic>
      <p:cxnSp>
        <p:nvCxnSpPr>
          <p:cNvPr id="7" name="Straight Connector 5"/>
          <p:cNvCxnSpPr/>
          <p:nvPr/>
        </p:nvCxnSpPr>
        <p:spPr>
          <a:xfrm>
            <a:off x="6768318" y="3503702"/>
            <a:ext cx="2988083" cy="0"/>
          </a:xfrm>
          <a:prstGeom prst="line">
            <a:avLst/>
          </a:prstGeom>
          <a:ln w="28575">
            <a:solidFill>
              <a:srgbClr val="0078D7">
                <a:alpha val="50000"/>
              </a:srgbClr>
            </a:solidFill>
            <a:headEnd type="none"/>
            <a:tailEnd type="non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3902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a:t>
            </a:r>
            <a:r>
              <a:rPr lang="en-US"/>
              <a:t> path to </a:t>
            </a:r>
            <a:r>
              <a:rPr lang="en-US" smtClean="0"/>
              <a:t>convergence</a:t>
            </a:r>
            <a:endParaRPr lang="en-US" dirty="0"/>
          </a:p>
        </p:txBody>
      </p:sp>
      <p:grpSp>
        <p:nvGrpSpPr>
          <p:cNvPr id="25" name="Group 24"/>
          <p:cNvGrpSpPr/>
          <p:nvPr/>
        </p:nvGrpSpPr>
        <p:grpSpPr>
          <a:xfrm>
            <a:off x="493345" y="1505247"/>
            <a:ext cx="3062785" cy="522914"/>
            <a:chOff x="503237" y="1439862"/>
            <a:chExt cx="3124200" cy="533400"/>
          </a:xfrm>
        </p:grpSpPr>
        <p:sp>
          <p:nvSpPr>
            <p:cNvPr id="7" name="Rectangle 6"/>
            <p:cNvSpPr/>
            <p:nvPr/>
          </p:nvSpPr>
          <p:spPr>
            <a:xfrm>
              <a:off x="503237" y="1439862"/>
              <a:ext cx="771365" cy="461665"/>
            </a:xfrm>
            <a:prstGeom prst="rect">
              <a:avLst/>
            </a:prstGeom>
          </p:spPr>
          <p:txBody>
            <a:bodyPr wrap="none">
              <a:spAutoFit/>
            </a:bodyPr>
            <a:lstStyle/>
            <a:p>
              <a:pPr defTabSz="914367"/>
              <a:r>
                <a:rPr lang="en-US" sz="2353" b="1" dirty="0">
                  <a:solidFill>
                    <a:srgbClr val="404040"/>
                  </a:solidFill>
                  <a:latin typeface="Segoe UI Light"/>
                </a:rPr>
                <a:t>2013</a:t>
              </a:r>
            </a:p>
          </p:txBody>
        </p:sp>
        <p:cxnSp>
          <p:nvCxnSpPr>
            <p:cNvPr id="11" name="Straight Connector 10"/>
            <p:cNvCxnSpPr/>
            <p:nvPr/>
          </p:nvCxnSpPr>
          <p:spPr>
            <a:xfrm>
              <a:off x="503237"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28" name="Rectangle 27"/>
          <p:cNvSpPr/>
          <p:nvPr/>
        </p:nvSpPr>
        <p:spPr>
          <a:xfrm>
            <a:off x="493345" y="2401671"/>
            <a:ext cx="5291211" cy="1478459"/>
          </a:xfrm>
          <a:prstGeom prst="rect">
            <a:avLst/>
          </a:prstGeom>
        </p:spPr>
        <p:txBody>
          <a:bodyPr wrap="none">
            <a:spAutoFit/>
          </a:bodyPr>
          <a:lstStyle/>
          <a:p>
            <a:pPr defTabSz="914367"/>
            <a:r>
              <a:rPr lang="en-US" sz="3529" dirty="0">
                <a:solidFill>
                  <a:srgbClr val="404040"/>
                </a:solidFill>
                <a:latin typeface="Segoe UI Light"/>
              </a:rPr>
              <a:t>Two consumer experiences</a:t>
            </a:r>
            <a:endParaRPr lang="en-US" sz="1961" dirty="0">
              <a:solidFill>
                <a:srgbClr val="404040"/>
              </a:solidFill>
              <a:latin typeface="Segoe UI Light"/>
            </a:endParaRPr>
          </a:p>
          <a:p>
            <a:pPr defTabSz="914367"/>
            <a:endParaRPr lang="en-US" sz="1961" dirty="0">
              <a:solidFill>
                <a:srgbClr val="404040"/>
              </a:solidFill>
              <a:latin typeface="Segoe UI Light"/>
            </a:endParaRPr>
          </a:p>
          <a:p>
            <a:pPr defTabSz="914367"/>
            <a:r>
              <a:rPr lang="en-US" sz="3529">
                <a:solidFill>
                  <a:srgbClr val="404040"/>
                </a:solidFill>
                <a:latin typeface="Segoe UI Light"/>
              </a:rPr>
              <a:t>Two </a:t>
            </a:r>
            <a:r>
              <a:rPr lang="en-US" sz="3529" dirty="0">
                <a:solidFill>
                  <a:srgbClr val="404040"/>
                </a:solidFill>
                <a:latin typeface="Segoe UI Light"/>
              </a:rPr>
              <a:t>developer experiences</a:t>
            </a:r>
            <a:endParaRPr lang="en-US" sz="1961" dirty="0">
              <a:solidFill>
                <a:srgbClr val="404040"/>
              </a:solidFill>
              <a:latin typeface="Segoe UI Light"/>
            </a:endParaRPr>
          </a:p>
        </p:txBody>
      </p:sp>
    </p:spTree>
    <p:extLst>
      <p:ext uri="{BB962C8B-B14F-4D97-AF65-F5344CB8AC3E}">
        <p14:creationId xmlns:p14="http://schemas.microsoft.com/office/powerpoint/2010/main" val="40714494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a:t>
            </a:r>
            <a:r>
              <a:rPr lang="en-US"/>
              <a:t> path to </a:t>
            </a:r>
            <a:r>
              <a:rPr lang="en-US" smtClean="0"/>
              <a:t>convergence</a:t>
            </a:r>
            <a:endParaRPr lang="en-US" dirty="0"/>
          </a:p>
        </p:txBody>
      </p:sp>
      <p:grpSp>
        <p:nvGrpSpPr>
          <p:cNvPr id="25" name="Group 24"/>
          <p:cNvGrpSpPr/>
          <p:nvPr/>
        </p:nvGrpSpPr>
        <p:grpSpPr>
          <a:xfrm>
            <a:off x="493345" y="1505247"/>
            <a:ext cx="3062785" cy="522914"/>
            <a:chOff x="503237" y="1439862"/>
            <a:chExt cx="3124200" cy="533400"/>
          </a:xfrm>
        </p:grpSpPr>
        <p:sp>
          <p:nvSpPr>
            <p:cNvPr id="7" name="Rectangle 6"/>
            <p:cNvSpPr/>
            <p:nvPr/>
          </p:nvSpPr>
          <p:spPr>
            <a:xfrm>
              <a:off x="503237" y="1439862"/>
              <a:ext cx="769763" cy="461665"/>
            </a:xfrm>
            <a:prstGeom prst="rect">
              <a:avLst/>
            </a:prstGeom>
          </p:spPr>
          <p:txBody>
            <a:bodyPr wrap="none">
              <a:spAutoFit/>
            </a:bodyPr>
            <a:lstStyle/>
            <a:p>
              <a:pPr defTabSz="914367"/>
              <a:r>
                <a:rPr lang="en-US" sz="2353" dirty="0">
                  <a:solidFill>
                    <a:srgbClr val="404040"/>
                  </a:solidFill>
                  <a:latin typeface="Segoe UI Light"/>
                </a:rPr>
                <a:t>2013</a:t>
              </a:r>
            </a:p>
          </p:txBody>
        </p:sp>
        <p:cxnSp>
          <p:nvCxnSpPr>
            <p:cNvPr id="11" name="Straight Connector 10"/>
            <p:cNvCxnSpPr/>
            <p:nvPr/>
          </p:nvCxnSpPr>
          <p:spPr>
            <a:xfrm>
              <a:off x="503237"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28" name="Rectangle 27"/>
          <p:cNvSpPr/>
          <p:nvPr/>
        </p:nvSpPr>
        <p:spPr>
          <a:xfrm>
            <a:off x="493345" y="2401672"/>
            <a:ext cx="3029458" cy="1297423"/>
          </a:xfrm>
          <a:prstGeom prst="rect">
            <a:avLst/>
          </a:prstGeom>
        </p:spPr>
        <p:txBody>
          <a:bodyPr wrap="none">
            <a:spAutoFit/>
          </a:bodyPr>
          <a:lstStyle/>
          <a:p>
            <a:pPr defTabSz="914367"/>
            <a:r>
              <a:rPr lang="en-US" sz="1961" dirty="0">
                <a:solidFill>
                  <a:srgbClr val="404040"/>
                </a:solidFill>
                <a:latin typeface="Segoe UI Light"/>
              </a:rPr>
              <a:t>Two consumer experiences</a:t>
            </a:r>
          </a:p>
          <a:p>
            <a:pPr defTabSz="914367"/>
            <a:endParaRPr lang="en-US" sz="1961" dirty="0">
              <a:solidFill>
                <a:srgbClr val="404040"/>
              </a:solidFill>
              <a:latin typeface="Segoe UI Light"/>
            </a:endParaRPr>
          </a:p>
          <a:p>
            <a:pPr defTabSz="914367"/>
            <a:endParaRPr lang="en-US" sz="1961" dirty="0">
              <a:solidFill>
                <a:srgbClr val="404040"/>
              </a:solidFill>
              <a:latin typeface="Segoe UI Light"/>
            </a:endParaRPr>
          </a:p>
          <a:p>
            <a:pPr defTabSz="914367"/>
            <a:r>
              <a:rPr lang="en-US" sz="1961" dirty="0">
                <a:solidFill>
                  <a:srgbClr val="404040"/>
                </a:solidFill>
                <a:latin typeface="Segoe UI Light"/>
              </a:rPr>
              <a:t>Two developer experiences</a:t>
            </a:r>
          </a:p>
        </p:txBody>
      </p:sp>
      <p:grpSp>
        <p:nvGrpSpPr>
          <p:cNvPr id="26" name="Group 25"/>
          <p:cNvGrpSpPr/>
          <p:nvPr/>
        </p:nvGrpSpPr>
        <p:grpSpPr>
          <a:xfrm>
            <a:off x="4525035" y="1505247"/>
            <a:ext cx="3062785" cy="522914"/>
            <a:chOff x="4919518" y="1439862"/>
            <a:chExt cx="3124200" cy="533400"/>
          </a:xfrm>
        </p:grpSpPr>
        <p:sp>
          <p:nvSpPr>
            <p:cNvPr id="8" name="Rectangle 7"/>
            <p:cNvSpPr/>
            <p:nvPr/>
          </p:nvSpPr>
          <p:spPr>
            <a:xfrm>
              <a:off x="4919518" y="1439862"/>
              <a:ext cx="776175" cy="461665"/>
            </a:xfrm>
            <a:prstGeom prst="rect">
              <a:avLst/>
            </a:prstGeom>
          </p:spPr>
          <p:txBody>
            <a:bodyPr wrap="none">
              <a:spAutoFit/>
            </a:bodyPr>
            <a:lstStyle/>
            <a:p>
              <a:pPr defTabSz="914367"/>
              <a:r>
                <a:rPr lang="en-US" sz="2353" b="1" dirty="0">
                  <a:solidFill>
                    <a:srgbClr val="404040"/>
                  </a:solidFill>
                  <a:latin typeface="Segoe UI Light"/>
                </a:rPr>
                <a:t>2014</a:t>
              </a:r>
            </a:p>
          </p:txBody>
        </p:sp>
        <p:cxnSp>
          <p:nvCxnSpPr>
            <p:cNvPr id="23" name="Straight Connector 22"/>
            <p:cNvCxnSpPr/>
            <p:nvPr/>
          </p:nvCxnSpPr>
          <p:spPr>
            <a:xfrm>
              <a:off x="4919518"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31" name="Rectangle 30"/>
          <p:cNvSpPr/>
          <p:nvPr/>
        </p:nvSpPr>
        <p:spPr>
          <a:xfrm>
            <a:off x="4525035" y="2401672"/>
            <a:ext cx="5391787" cy="2564674"/>
          </a:xfrm>
          <a:prstGeom prst="rect">
            <a:avLst/>
          </a:prstGeom>
        </p:spPr>
        <p:txBody>
          <a:bodyPr wrap="none">
            <a:spAutoFit/>
          </a:bodyPr>
          <a:lstStyle/>
          <a:p>
            <a:pPr defTabSz="914367"/>
            <a:r>
              <a:rPr lang="en-US" sz="3529" dirty="0">
                <a:solidFill>
                  <a:srgbClr val="404040"/>
                </a:solidFill>
                <a:latin typeface="Segoe UI Light"/>
              </a:rPr>
              <a:t>One consumer experience,</a:t>
            </a:r>
            <a:endParaRPr lang="en-US" sz="1961" b="1" dirty="0">
              <a:solidFill>
                <a:srgbClr val="404040"/>
              </a:solidFill>
              <a:latin typeface="Segoe UI Light"/>
            </a:endParaRPr>
          </a:p>
          <a:p>
            <a:pPr defTabSz="914367"/>
            <a:r>
              <a:rPr lang="en-US" sz="3529" dirty="0">
                <a:solidFill>
                  <a:srgbClr val="404040"/>
                </a:solidFill>
                <a:latin typeface="Segoe UI Light"/>
              </a:rPr>
              <a:t>enabled by linked apps</a:t>
            </a:r>
            <a:endParaRPr lang="en-US" sz="1961" b="1" dirty="0">
              <a:solidFill>
                <a:srgbClr val="404040"/>
              </a:solidFill>
              <a:latin typeface="Segoe UI Light"/>
            </a:endParaRPr>
          </a:p>
          <a:p>
            <a:pPr defTabSz="914367"/>
            <a:endParaRPr lang="en-US" sz="1961" dirty="0">
              <a:solidFill>
                <a:srgbClr val="404040"/>
              </a:solidFill>
              <a:latin typeface="Segoe UI Light"/>
            </a:endParaRPr>
          </a:p>
          <a:p>
            <a:pPr defTabSz="914367"/>
            <a:r>
              <a:rPr lang="en-US" sz="3529" dirty="0">
                <a:solidFill>
                  <a:srgbClr val="404040"/>
                </a:solidFill>
                <a:latin typeface="Segoe UI Light"/>
              </a:rPr>
              <a:t>Two</a:t>
            </a:r>
            <a:r>
              <a:rPr lang="en-US" sz="3529">
                <a:solidFill>
                  <a:srgbClr val="404040"/>
                </a:solidFill>
                <a:latin typeface="Segoe UI Light"/>
              </a:rPr>
              <a:t> developer experiences,</a:t>
            </a:r>
            <a:endParaRPr lang="en-US" sz="3529" dirty="0">
              <a:solidFill>
                <a:srgbClr val="404040"/>
              </a:solidFill>
              <a:latin typeface="Segoe UI Light"/>
            </a:endParaRPr>
          </a:p>
          <a:p>
            <a:pPr defTabSz="914367"/>
            <a:r>
              <a:rPr lang="en-US" sz="3529">
                <a:solidFill>
                  <a:srgbClr val="404040"/>
                </a:solidFill>
                <a:latin typeface="Segoe UI Light"/>
              </a:rPr>
              <a:t>loosely connected</a:t>
            </a:r>
            <a:endParaRPr lang="en-US" sz="3529" dirty="0">
              <a:solidFill>
                <a:srgbClr val="404040"/>
              </a:solidFill>
              <a:latin typeface="Segoe UI Light"/>
            </a:endParaRPr>
          </a:p>
        </p:txBody>
      </p:sp>
      <p:pic>
        <p:nvPicPr>
          <p:cNvPr id="2"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8198" y="3279597"/>
            <a:ext cx="561713" cy="561713"/>
          </a:xfrm>
          <a:prstGeom prst="rect">
            <a:avLst/>
          </a:prstGeom>
        </p:spPr>
      </p:pic>
    </p:spTree>
    <p:extLst>
      <p:ext uri="{BB962C8B-B14F-4D97-AF65-F5344CB8AC3E}">
        <p14:creationId xmlns:p14="http://schemas.microsoft.com/office/powerpoint/2010/main" val="418178553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a:t>
            </a:r>
            <a:r>
              <a:rPr lang="en-US"/>
              <a:t> path to </a:t>
            </a:r>
            <a:r>
              <a:rPr lang="en-US" smtClean="0"/>
              <a:t>convergence</a:t>
            </a:r>
            <a:endParaRPr lang="en-US" dirty="0"/>
          </a:p>
        </p:txBody>
      </p:sp>
      <p:grpSp>
        <p:nvGrpSpPr>
          <p:cNvPr id="25" name="Group 24"/>
          <p:cNvGrpSpPr/>
          <p:nvPr/>
        </p:nvGrpSpPr>
        <p:grpSpPr>
          <a:xfrm>
            <a:off x="493345" y="1505247"/>
            <a:ext cx="3062785" cy="522914"/>
            <a:chOff x="503237" y="1439862"/>
            <a:chExt cx="3124200" cy="533400"/>
          </a:xfrm>
        </p:grpSpPr>
        <p:sp>
          <p:nvSpPr>
            <p:cNvPr id="7" name="Rectangle 6"/>
            <p:cNvSpPr/>
            <p:nvPr/>
          </p:nvSpPr>
          <p:spPr>
            <a:xfrm>
              <a:off x="503237" y="1439862"/>
              <a:ext cx="769763" cy="461665"/>
            </a:xfrm>
            <a:prstGeom prst="rect">
              <a:avLst/>
            </a:prstGeom>
          </p:spPr>
          <p:txBody>
            <a:bodyPr wrap="none">
              <a:spAutoFit/>
            </a:bodyPr>
            <a:lstStyle/>
            <a:p>
              <a:pPr defTabSz="914367"/>
              <a:r>
                <a:rPr lang="en-US" sz="2353" dirty="0">
                  <a:solidFill>
                    <a:srgbClr val="404040"/>
                  </a:solidFill>
                  <a:latin typeface="Segoe UI Light"/>
                </a:rPr>
                <a:t>2013</a:t>
              </a:r>
            </a:p>
          </p:txBody>
        </p:sp>
        <p:cxnSp>
          <p:nvCxnSpPr>
            <p:cNvPr id="11" name="Straight Connector 10"/>
            <p:cNvCxnSpPr/>
            <p:nvPr/>
          </p:nvCxnSpPr>
          <p:spPr>
            <a:xfrm>
              <a:off x="503237"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28" name="Rectangle 27"/>
          <p:cNvSpPr/>
          <p:nvPr/>
        </p:nvSpPr>
        <p:spPr>
          <a:xfrm>
            <a:off x="493345" y="2401672"/>
            <a:ext cx="3029458" cy="1297423"/>
          </a:xfrm>
          <a:prstGeom prst="rect">
            <a:avLst/>
          </a:prstGeom>
        </p:spPr>
        <p:txBody>
          <a:bodyPr wrap="none">
            <a:spAutoFit/>
          </a:bodyPr>
          <a:lstStyle/>
          <a:p>
            <a:pPr defTabSz="914367"/>
            <a:r>
              <a:rPr lang="en-US" sz="1961" dirty="0">
                <a:solidFill>
                  <a:srgbClr val="404040"/>
                </a:solidFill>
                <a:latin typeface="Segoe UI Light"/>
              </a:rPr>
              <a:t>Two consumer experiences</a:t>
            </a:r>
          </a:p>
          <a:p>
            <a:pPr defTabSz="914367"/>
            <a:endParaRPr lang="en-US" sz="1961" dirty="0">
              <a:solidFill>
                <a:srgbClr val="404040"/>
              </a:solidFill>
              <a:latin typeface="Segoe UI Light"/>
            </a:endParaRPr>
          </a:p>
          <a:p>
            <a:pPr defTabSz="914367"/>
            <a:endParaRPr lang="en-US" sz="1961" dirty="0">
              <a:solidFill>
                <a:srgbClr val="404040"/>
              </a:solidFill>
              <a:latin typeface="Segoe UI Light"/>
            </a:endParaRPr>
          </a:p>
          <a:p>
            <a:pPr defTabSz="914367"/>
            <a:r>
              <a:rPr lang="en-US" sz="1961" dirty="0">
                <a:solidFill>
                  <a:srgbClr val="404040"/>
                </a:solidFill>
                <a:latin typeface="Segoe UI Light"/>
              </a:rPr>
              <a:t>Two developer experiences</a:t>
            </a:r>
          </a:p>
        </p:txBody>
      </p:sp>
      <p:grpSp>
        <p:nvGrpSpPr>
          <p:cNvPr id="27" name="Group 4"/>
          <p:cNvGrpSpPr/>
          <p:nvPr/>
        </p:nvGrpSpPr>
        <p:grpSpPr>
          <a:xfrm>
            <a:off x="8556726" y="1505247"/>
            <a:ext cx="3062785" cy="522914"/>
            <a:chOff x="9113837" y="1439862"/>
            <a:chExt cx="3124200" cy="533400"/>
          </a:xfrm>
        </p:grpSpPr>
        <p:sp>
          <p:nvSpPr>
            <p:cNvPr id="9" name="Rectangle 5"/>
            <p:cNvSpPr/>
            <p:nvPr/>
          </p:nvSpPr>
          <p:spPr>
            <a:xfrm>
              <a:off x="9113837" y="1439862"/>
              <a:ext cx="771365" cy="461665"/>
            </a:xfrm>
            <a:prstGeom prst="rect">
              <a:avLst/>
            </a:prstGeom>
          </p:spPr>
          <p:txBody>
            <a:bodyPr wrap="none">
              <a:spAutoFit/>
            </a:bodyPr>
            <a:lstStyle/>
            <a:p>
              <a:pPr defTabSz="914367"/>
              <a:r>
                <a:rPr lang="en-US" sz="2353" b="1" dirty="0">
                  <a:solidFill>
                    <a:srgbClr val="404040"/>
                  </a:solidFill>
                  <a:latin typeface="Segoe UI Light"/>
                </a:rPr>
                <a:t>2015</a:t>
              </a:r>
            </a:p>
          </p:txBody>
        </p:sp>
        <p:cxnSp>
          <p:nvCxnSpPr>
            <p:cNvPr id="24" name="Straight Connector 7"/>
            <p:cNvCxnSpPr/>
            <p:nvPr/>
          </p:nvCxnSpPr>
          <p:spPr>
            <a:xfrm>
              <a:off x="9113837"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32" name="Rectangle 12"/>
          <p:cNvSpPr/>
          <p:nvPr/>
        </p:nvSpPr>
        <p:spPr>
          <a:xfrm>
            <a:off x="8556727" y="2401671"/>
            <a:ext cx="3135439" cy="1478459"/>
          </a:xfrm>
          <a:prstGeom prst="rect">
            <a:avLst/>
          </a:prstGeom>
        </p:spPr>
        <p:txBody>
          <a:bodyPr wrap="none">
            <a:spAutoFit/>
          </a:bodyPr>
          <a:lstStyle/>
          <a:p>
            <a:pPr defTabSz="914367"/>
            <a:r>
              <a:rPr lang="en-US" sz="3529" dirty="0">
                <a:solidFill>
                  <a:srgbClr val="404040"/>
                </a:solidFill>
                <a:latin typeface="Segoe UI Light"/>
              </a:rPr>
              <a:t>One developer </a:t>
            </a:r>
            <a:br>
              <a:rPr lang="en-US" sz="3529" dirty="0">
                <a:solidFill>
                  <a:srgbClr val="404040"/>
                </a:solidFill>
                <a:latin typeface="Segoe UI Light"/>
              </a:rPr>
            </a:br>
            <a:r>
              <a:rPr lang="en-US" sz="3529" dirty="0">
                <a:solidFill>
                  <a:srgbClr val="404040"/>
                </a:solidFill>
                <a:latin typeface="Segoe UI Light"/>
              </a:rPr>
              <a:t>experience</a:t>
            </a:r>
          </a:p>
          <a:p>
            <a:pPr defTabSz="914367"/>
            <a:endParaRPr lang="en-US" sz="1961" dirty="0">
              <a:solidFill>
                <a:srgbClr val="404040"/>
              </a:solidFill>
              <a:latin typeface="Segoe UI Light"/>
            </a:endParaRPr>
          </a:p>
        </p:txBody>
      </p:sp>
      <p:grpSp>
        <p:nvGrpSpPr>
          <p:cNvPr id="33" name="Group 32"/>
          <p:cNvGrpSpPr/>
          <p:nvPr/>
        </p:nvGrpSpPr>
        <p:grpSpPr>
          <a:xfrm>
            <a:off x="4525035" y="1505247"/>
            <a:ext cx="3062785" cy="522914"/>
            <a:chOff x="4919518" y="1439862"/>
            <a:chExt cx="3124200" cy="533400"/>
          </a:xfrm>
        </p:grpSpPr>
        <p:sp>
          <p:nvSpPr>
            <p:cNvPr id="35" name="Rectangle 34"/>
            <p:cNvSpPr/>
            <p:nvPr/>
          </p:nvSpPr>
          <p:spPr>
            <a:xfrm>
              <a:off x="4919518" y="1439862"/>
              <a:ext cx="774571" cy="461665"/>
            </a:xfrm>
            <a:prstGeom prst="rect">
              <a:avLst/>
            </a:prstGeom>
          </p:spPr>
          <p:txBody>
            <a:bodyPr wrap="none">
              <a:spAutoFit/>
            </a:bodyPr>
            <a:lstStyle/>
            <a:p>
              <a:pPr defTabSz="914367"/>
              <a:r>
                <a:rPr lang="en-US" sz="2353" dirty="0">
                  <a:solidFill>
                    <a:srgbClr val="404040"/>
                  </a:solidFill>
                  <a:latin typeface="Segoe UI Light"/>
                </a:rPr>
                <a:t>2014</a:t>
              </a:r>
            </a:p>
          </p:txBody>
        </p:sp>
        <p:cxnSp>
          <p:nvCxnSpPr>
            <p:cNvPr id="36" name="Straight Connector 35"/>
            <p:cNvCxnSpPr/>
            <p:nvPr/>
          </p:nvCxnSpPr>
          <p:spPr>
            <a:xfrm>
              <a:off x="4919518" y="1973262"/>
              <a:ext cx="31242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41" name="Rectangle 40"/>
          <p:cNvSpPr/>
          <p:nvPr/>
        </p:nvSpPr>
        <p:spPr>
          <a:xfrm>
            <a:off x="4525035" y="2401671"/>
            <a:ext cx="3086032" cy="1599150"/>
          </a:xfrm>
          <a:prstGeom prst="rect">
            <a:avLst/>
          </a:prstGeom>
        </p:spPr>
        <p:txBody>
          <a:bodyPr wrap="none">
            <a:spAutoFit/>
          </a:bodyPr>
          <a:lstStyle/>
          <a:p>
            <a:pPr defTabSz="914367"/>
            <a:r>
              <a:rPr lang="en-US" sz="1961" dirty="0">
                <a:solidFill>
                  <a:srgbClr val="404040"/>
                </a:solidFill>
                <a:latin typeface="Segoe UI Light"/>
              </a:rPr>
              <a:t>One consumer experience,</a:t>
            </a:r>
          </a:p>
          <a:p>
            <a:pPr defTabSz="914367"/>
            <a:r>
              <a:rPr lang="en-US" sz="1961" dirty="0">
                <a:solidFill>
                  <a:srgbClr val="404040"/>
                </a:solidFill>
                <a:latin typeface="Segoe UI Light"/>
              </a:rPr>
              <a:t>enabled by linked apps</a:t>
            </a:r>
          </a:p>
          <a:p>
            <a:pPr defTabSz="914367"/>
            <a:endParaRPr lang="en-US" sz="1961" dirty="0">
              <a:solidFill>
                <a:srgbClr val="404040"/>
              </a:solidFill>
              <a:latin typeface="Segoe UI Light"/>
            </a:endParaRPr>
          </a:p>
          <a:p>
            <a:pPr defTabSz="914367"/>
            <a:r>
              <a:rPr lang="en-US" sz="1961" dirty="0">
                <a:solidFill>
                  <a:srgbClr val="404040"/>
                </a:solidFill>
                <a:latin typeface="Segoe UI Light"/>
              </a:rPr>
              <a:t>Two developer experiences,</a:t>
            </a:r>
          </a:p>
          <a:p>
            <a:pPr defTabSz="914367"/>
            <a:r>
              <a:rPr lang="en-US" sz="1961" dirty="0">
                <a:solidFill>
                  <a:srgbClr val="404040"/>
                </a:solidFill>
                <a:latin typeface="Segoe UI Light"/>
              </a:rPr>
              <a:t>loosely connected</a:t>
            </a:r>
          </a:p>
        </p:txBody>
      </p:sp>
    </p:spTree>
    <p:extLst>
      <p:ext uri="{BB962C8B-B14F-4D97-AF65-F5344CB8AC3E}">
        <p14:creationId xmlns:p14="http://schemas.microsoft.com/office/powerpoint/2010/main" val="29348013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4"/>
          <p:cNvSpPr/>
          <p:nvPr/>
        </p:nvSpPr>
        <p:spPr bwMode="auto">
          <a:xfrm>
            <a:off x="545868" y="5098497"/>
            <a:ext cx="1380982"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(7.1/8.0/8.1)</a:t>
            </a:r>
          </a:p>
        </p:txBody>
      </p:sp>
      <p:sp>
        <p:nvSpPr>
          <p:cNvPr id="48" name="Rectangle 15"/>
          <p:cNvSpPr/>
          <p:nvPr/>
        </p:nvSpPr>
        <p:spPr bwMode="auto">
          <a:xfrm>
            <a:off x="6861081" y="5099792"/>
            <a:ext cx="1381300"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(8.0/8.1)</a:t>
            </a:r>
          </a:p>
        </p:txBody>
      </p:sp>
      <p:sp>
        <p:nvSpPr>
          <p:cNvPr id="49" name="Rectangle 15"/>
          <p:cNvSpPr/>
          <p:nvPr/>
        </p:nvSpPr>
        <p:spPr bwMode="auto">
          <a:xfrm>
            <a:off x="6856241" y="4407935"/>
            <a:ext cx="4842414"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50" name="Rectangle 16"/>
          <p:cNvSpPr/>
          <p:nvPr/>
        </p:nvSpPr>
        <p:spPr bwMode="auto">
          <a:xfrm>
            <a:off x="3045060" y="5101928"/>
            <a:ext cx="1171478" cy="7446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Store listings</a:t>
            </a:r>
          </a:p>
        </p:txBody>
      </p:sp>
      <p:sp>
        <p:nvSpPr>
          <p:cNvPr id="51" name="Rectangle 15"/>
          <p:cNvSpPr/>
          <p:nvPr/>
        </p:nvSpPr>
        <p:spPr bwMode="auto">
          <a:xfrm>
            <a:off x="1967683" y="5098497"/>
            <a:ext cx="1036543" cy="748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a:t>
            </a:r>
          </a:p>
        </p:txBody>
      </p:sp>
      <p:grpSp>
        <p:nvGrpSpPr>
          <p:cNvPr id="55" name="Group 54"/>
          <p:cNvGrpSpPr/>
          <p:nvPr/>
        </p:nvGrpSpPr>
        <p:grpSpPr>
          <a:xfrm>
            <a:off x="526708" y="3295128"/>
            <a:ext cx="4842414" cy="971127"/>
            <a:chOff x="682181" y="1180744"/>
            <a:chExt cx="4939514" cy="990600"/>
          </a:xfrm>
        </p:grpSpPr>
        <p:sp>
          <p:nvSpPr>
            <p:cNvPr id="56" name="Rectangle 13"/>
            <p:cNvSpPr/>
            <p:nvPr/>
          </p:nvSpPr>
          <p:spPr bwMode="auto">
            <a:xfrm>
              <a:off x="682181"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9"/>
            <p:cNvPicPr>
              <a:picLocks noChangeAspect="1"/>
            </p:cNvPicPr>
            <p:nvPr/>
          </p:nvPicPr>
          <p:blipFill>
            <a:blip r:embed="rId3"/>
            <a:stretch>
              <a:fillRect/>
            </a:stretch>
          </p:blipFill>
          <p:spPr>
            <a:xfrm>
              <a:off x="1281979" y="1405427"/>
              <a:ext cx="3766462" cy="585506"/>
            </a:xfrm>
            <a:prstGeom prst="rect">
              <a:avLst/>
            </a:prstGeom>
          </p:spPr>
        </p:pic>
      </p:grpSp>
      <p:grpSp>
        <p:nvGrpSpPr>
          <p:cNvPr id="58" name="Group 57"/>
          <p:cNvGrpSpPr/>
          <p:nvPr/>
        </p:nvGrpSpPr>
        <p:grpSpPr>
          <a:xfrm>
            <a:off x="6859800" y="3295128"/>
            <a:ext cx="4842414" cy="971127"/>
            <a:chOff x="6993723" y="1180744"/>
            <a:chExt cx="4939514" cy="990600"/>
          </a:xfrm>
        </p:grpSpPr>
        <p:sp>
          <p:nvSpPr>
            <p:cNvPr id="59" name="Rectangle 13"/>
            <p:cNvSpPr/>
            <p:nvPr/>
          </p:nvSpPr>
          <p:spPr bwMode="auto">
            <a:xfrm>
              <a:off x="6993723" y="1180744"/>
              <a:ext cx="4939514"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67"/>
            <p:cNvPicPr>
              <a:picLocks noChangeAspect="1"/>
            </p:cNvPicPr>
            <p:nvPr/>
          </p:nvPicPr>
          <p:blipFill rotWithShape="1">
            <a:blip r:embed="rId4" cstate="screen">
              <a:extLst>
                <a:ext uri="{28A0092B-C50C-407E-A947-70E740481C1C}">
                  <a14:useLocalDpi xmlns:a14="http://schemas.microsoft.com/office/drawing/2010/main"/>
                </a:ext>
              </a:extLst>
            </a:blip>
            <a:srcRect l="1168"/>
            <a:stretch/>
          </p:blipFill>
          <p:spPr>
            <a:xfrm>
              <a:off x="7997224" y="1347811"/>
              <a:ext cx="2932511" cy="700737"/>
            </a:xfrm>
            <a:prstGeom prst="rect">
              <a:avLst/>
            </a:prstGeom>
          </p:spPr>
        </p:pic>
      </p:grpSp>
      <p:sp>
        <p:nvSpPr>
          <p:cNvPr id="61" name="Rectangle 16"/>
          <p:cNvSpPr/>
          <p:nvPr/>
        </p:nvSpPr>
        <p:spPr bwMode="auto">
          <a:xfrm>
            <a:off x="9406312" y="5099792"/>
            <a:ext cx="1204432" cy="7828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Store</a:t>
            </a:r>
          </a:p>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listings</a:t>
            </a:r>
          </a:p>
        </p:txBody>
      </p:sp>
      <p:sp>
        <p:nvSpPr>
          <p:cNvPr id="62" name="Rectangle 15"/>
          <p:cNvSpPr/>
          <p:nvPr/>
        </p:nvSpPr>
        <p:spPr bwMode="auto">
          <a:xfrm>
            <a:off x="8306074" y="5098496"/>
            <a:ext cx="1036543" cy="784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a:t>
            </a:r>
          </a:p>
        </p:txBody>
      </p:sp>
      <p:sp>
        <p:nvSpPr>
          <p:cNvPr id="63" name="Rectangle 15"/>
          <p:cNvSpPr/>
          <p:nvPr/>
        </p:nvSpPr>
        <p:spPr bwMode="auto">
          <a:xfrm>
            <a:off x="4310635" y="5099138"/>
            <a:ext cx="1062129" cy="7474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1</a:t>
            </a:r>
          </a:p>
        </p:txBody>
      </p:sp>
      <p:sp>
        <p:nvSpPr>
          <p:cNvPr id="64" name="Rectangle 15"/>
          <p:cNvSpPr/>
          <p:nvPr/>
        </p:nvSpPr>
        <p:spPr bwMode="auto">
          <a:xfrm>
            <a:off x="4303151" y="5919854"/>
            <a:ext cx="1067637" cy="75604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2</a:t>
            </a:r>
          </a:p>
        </p:txBody>
      </p:sp>
      <p:sp>
        <p:nvSpPr>
          <p:cNvPr id="65" name="Rectangle 15"/>
          <p:cNvSpPr/>
          <p:nvPr/>
        </p:nvSpPr>
        <p:spPr bwMode="auto">
          <a:xfrm>
            <a:off x="10672766" y="5099792"/>
            <a:ext cx="1036543" cy="78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2</a:t>
            </a:r>
          </a:p>
        </p:txBody>
      </p:sp>
      <p:sp>
        <p:nvSpPr>
          <p:cNvPr id="66" name="Rectangle 15"/>
          <p:cNvSpPr/>
          <p:nvPr/>
        </p:nvSpPr>
        <p:spPr bwMode="auto">
          <a:xfrm>
            <a:off x="10666951" y="5973389"/>
            <a:ext cx="1036543" cy="74250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3</a:t>
            </a:r>
          </a:p>
        </p:txBody>
      </p:sp>
      <p:sp>
        <p:nvSpPr>
          <p:cNvPr id="67" name="Rectangle 15"/>
          <p:cNvSpPr/>
          <p:nvPr/>
        </p:nvSpPr>
        <p:spPr bwMode="auto">
          <a:xfrm>
            <a:off x="526709" y="4407935"/>
            <a:ext cx="3689830" cy="605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68" name="Rectangle 15"/>
          <p:cNvSpPr/>
          <p:nvPr/>
        </p:nvSpPr>
        <p:spPr bwMode="auto">
          <a:xfrm>
            <a:off x="4303150" y="4407948"/>
            <a:ext cx="1065971" cy="5938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IAPs</a:t>
            </a:r>
          </a:p>
        </p:txBody>
      </p:sp>
      <p:sp>
        <p:nvSpPr>
          <p:cNvPr id="3" name="Title 2"/>
          <p:cNvSpPr>
            <a:spLocks noGrp="1"/>
          </p:cNvSpPr>
          <p:nvPr>
            <p:ph type="title"/>
          </p:nvPr>
        </p:nvSpPr>
        <p:spPr/>
        <p:txBody>
          <a:bodyPr/>
          <a:lstStyle/>
          <a:p>
            <a:r>
              <a:rPr lang="en-US" dirty="0" smtClean="0"/>
              <a:t>Merging linked apps and IAP</a:t>
            </a:r>
            <a:endParaRPr lang="en-US" dirty="0"/>
          </a:p>
        </p:txBody>
      </p:sp>
      <p:grpSp>
        <p:nvGrpSpPr>
          <p:cNvPr id="27" name="Group 26"/>
          <p:cNvGrpSpPr/>
          <p:nvPr/>
        </p:nvGrpSpPr>
        <p:grpSpPr>
          <a:xfrm>
            <a:off x="2094797" y="1337342"/>
            <a:ext cx="8002408" cy="971127"/>
            <a:chOff x="2136801" y="1417834"/>
            <a:chExt cx="8162873" cy="990600"/>
          </a:xfrm>
        </p:grpSpPr>
        <p:sp>
          <p:nvSpPr>
            <p:cNvPr id="28" name="Rectangle 13"/>
            <p:cNvSpPr/>
            <p:nvPr/>
          </p:nvSpPr>
          <p:spPr bwMode="auto">
            <a:xfrm>
              <a:off x="2136801" y="1417834"/>
              <a:ext cx="8162873" cy="990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45901" y="1469891"/>
              <a:ext cx="4944673" cy="886485"/>
            </a:xfrm>
            <a:prstGeom prst="rect">
              <a:avLst/>
            </a:prstGeom>
          </p:spPr>
        </p:pic>
      </p:grpSp>
      <p:sp>
        <p:nvSpPr>
          <p:cNvPr id="36" name="Rectangle 14"/>
          <p:cNvSpPr/>
          <p:nvPr/>
        </p:nvSpPr>
        <p:spPr bwMode="auto">
          <a:xfrm>
            <a:off x="2084160" y="2509063"/>
            <a:ext cx="4972330" cy="614148"/>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7" name="Rectangle 15"/>
          <p:cNvSpPr/>
          <p:nvPr/>
        </p:nvSpPr>
        <p:spPr bwMode="auto">
          <a:xfrm>
            <a:off x="2094797" y="3205104"/>
            <a:ext cx="2505811"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Packages</a:t>
            </a:r>
          </a:p>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t>
            </a:r>
            <a:r>
              <a:rPr lang="en-US" sz="1568" dirty="0" err="1">
                <a:gradFill>
                  <a:gsLst>
                    <a:gs pos="0">
                      <a:srgbClr val="FFFFFF"/>
                    </a:gs>
                    <a:gs pos="100000">
                      <a:srgbClr val="FFFFFF"/>
                    </a:gs>
                  </a:gsLst>
                  <a:lin ang="5400000" scaled="0"/>
                </a:gradFill>
                <a:ea typeface="Segoe UI" pitchFamily="34" charset="0"/>
                <a:cs typeface="Segoe UI" pitchFamily="34" charset="0"/>
              </a:rPr>
              <a:t>xap</a:t>
            </a:r>
            <a:r>
              <a:rPr lang="en-US" sz="1568" dirty="0">
                <a:gradFill>
                  <a:gsLst>
                    <a:gs pos="0">
                      <a:srgbClr val="FFFFFF"/>
                    </a:gs>
                    <a:gs pos="100000">
                      <a:srgbClr val="FFFFFF"/>
                    </a:gs>
                  </a:gsLst>
                  <a:lin ang="5400000" scaled="0"/>
                </a:gradFill>
                <a:ea typeface="Segoe UI" pitchFamily="34" charset="0"/>
                <a:cs typeface="Segoe UI" pitchFamily="34" charset="0"/>
              </a:rPr>
              <a:t>, .</a:t>
            </a:r>
            <a:r>
              <a:rPr lang="en-US" sz="1568" dirty="0" err="1">
                <a:gradFill>
                  <a:gsLst>
                    <a:gs pos="0">
                      <a:srgbClr val="FFFFFF"/>
                    </a:gs>
                    <a:gs pos="100000">
                      <a:srgbClr val="FFFFFF"/>
                    </a:gs>
                  </a:gsLst>
                  <a:lin ang="5400000" scaled="0"/>
                </a:gradFill>
                <a:ea typeface="Segoe UI" pitchFamily="34" charset="0"/>
                <a:cs typeface="Segoe UI" pitchFamily="34" charset="0"/>
              </a:rPr>
              <a:t>appx</a:t>
            </a:r>
            <a:r>
              <a:rPr lang="en-US" sz="1568" dirty="0">
                <a:gradFill>
                  <a:gsLst>
                    <a:gs pos="0">
                      <a:srgbClr val="FFFFFF"/>
                    </a:gs>
                    <a:gs pos="100000">
                      <a:srgbClr val="FFFFFF"/>
                    </a:gs>
                  </a:gsLst>
                  <a:lin ang="5400000" scaled="0"/>
                </a:gradFill>
                <a:ea typeface="Segoe UI" pitchFamily="34" charset="0"/>
                <a:cs typeface="Segoe UI" pitchFamily="34" charset="0"/>
              </a:rPr>
              <a:t>, .</a:t>
            </a:r>
            <a:r>
              <a:rPr lang="en-US" sz="1568" dirty="0" err="1">
                <a:gradFill>
                  <a:gsLst>
                    <a:gs pos="0">
                      <a:srgbClr val="FFFFFF"/>
                    </a:gs>
                    <a:gs pos="100000">
                      <a:srgbClr val="FFFFFF"/>
                    </a:gs>
                  </a:gsLst>
                  <a:lin ang="5400000" scaled="0"/>
                </a:gradFill>
                <a:ea typeface="Segoe UI" pitchFamily="34" charset="0"/>
                <a:cs typeface="Segoe UI" pitchFamily="34" charset="0"/>
              </a:rPr>
              <a:t>appxbundle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15"/>
          <p:cNvSpPr/>
          <p:nvPr/>
        </p:nvSpPr>
        <p:spPr bwMode="auto">
          <a:xfrm>
            <a:off x="7131193" y="2509064"/>
            <a:ext cx="2955376" cy="614148"/>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IAPs</a:t>
            </a:r>
          </a:p>
        </p:txBody>
      </p:sp>
      <p:sp>
        <p:nvSpPr>
          <p:cNvPr id="39" name="Rectangle 16"/>
          <p:cNvSpPr/>
          <p:nvPr/>
        </p:nvSpPr>
        <p:spPr bwMode="auto">
          <a:xfrm>
            <a:off x="5786555" y="3205104"/>
            <a:ext cx="1269935"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Store listings</a:t>
            </a:r>
          </a:p>
        </p:txBody>
      </p:sp>
      <p:sp>
        <p:nvSpPr>
          <p:cNvPr id="40" name="Rectangle 15"/>
          <p:cNvSpPr/>
          <p:nvPr/>
        </p:nvSpPr>
        <p:spPr bwMode="auto">
          <a:xfrm>
            <a:off x="4675310" y="3205102"/>
            <a:ext cx="1036543" cy="75864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a:t>
            </a:r>
          </a:p>
        </p:txBody>
      </p:sp>
      <p:sp>
        <p:nvSpPr>
          <p:cNvPr id="41" name="Rectangle 15"/>
          <p:cNvSpPr/>
          <p:nvPr/>
        </p:nvSpPr>
        <p:spPr bwMode="auto">
          <a:xfrm>
            <a:off x="7141829" y="3205104"/>
            <a:ext cx="1036543"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1</a:t>
            </a:r>
          </a:p>
        </p:txBody>
      </p:sp>
      <p:sp>
        <p:nvSpPr>
          <p:cNvPr id="42" name="Rectangle 15"/>
          <p:cNvSpPr/>
          <p:nvPr/>
        </p:nvSpPr>
        <p:spPr bwMode="auto">
          <a:xfrm>
            <a:off x="7131192" y="4038655"/>
            <a:ext cx="1036543" cy="7537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2</a:t>
            </a:r>
          </a:p>
        </p:txBody>
      </p:sp>
      <p:sp>
        <p:nvSpPr>
          <p:cNvPr id="43" name="Rectangle 15"/>
          <p:cNvSpPr/>
          <p:nvPr/>
        </p:nvSpPr>
        <p:spPr bwMode="auto">
          <a:xfrm>
            <a:off x="7141829" y="4867290"/>
            <a:ext cx="1036543" cy="74881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IAP 3</a:t>
            </a:r>
          </a:p>
        </p:txBody>
      </p:sp>
      <p:sp>
        <p:nvSpPr>
          <p:cNvPr id="44" name="Rectangle 15"/>
          <p:cNvSpPr/>
          <p:nvPr/>
        </p:nvSpPr>
        <p:spPr bwMode="auto">
          <a:xfrm>
            <a:off x="8242437" y="3205104"/>
            <a:ext cx="1844130" cy="75863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 / Listing</a:t>
            </a:r>
          </a:p>
        </p:txBody>
      </p:sp>
      <p:sp>
        <p:nvSpPr>
          <p:cNvPr id="45" name="Rectangle 15"/>
          <p:cNvSpPr/>
          <p:nvPr/>
        </p:nvSpPr>
        <p:spPr bwMode="auto">
          <a:xfrm>
            <a:off x="8242436" y="4036062"/>
            <a:ext cx="1844130" cy="75890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 / Listing</a:t>
            </a:r>
          </a:p>
        </p:txBody>
      </p:sp>
      <p:sp>
        <p:nvSpPr>
          <p:cNvPr id="46" name="Rectangle 15"/>
          <p:cNvSpPr/>
          <p:nvPr/>
        </p:nvSpPr>
        <p:spPr bwMode="auto">
          <a:xfrm>
            <a:off x="8242436" y="4867290"/>
            <a:ext cx="1844130" cy="74881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Pricing / Listing</a:t>
            </a:r>
          </a:p>
        </p:txBody>
      </p:sp>
    </p:spTree>
    <p:extLst>
      <p:ext uri="{BB962C8B-B14F-4D97-AF65-F5344CB8AC3E}">
        <p14:creationId xmlns:p14="http://schemas.microsoft.com/office/powerpoint/2010/main" val="295977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67"/>
                                        </p:tgtEl>
                                      </p:cBhvr>
                                    </p:animEffect>
                                    <p:set>
                                      <p:cBhvr>
                                        <p:cTn id="18" dur="1" fill="hold">
                                          <p:stCondLst>
                                            <p:cond delay="499"/>
                                          </p:stCondLst>
                                        </p:cTn>
                                        <p:tgtEl>
                                          <p:spTgt spid="6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9"/>
                                        </p:tgtEl>
                                      </p:cBhvr>
                                    </p:animEffect>
                                    <p:set>
                                      <p:cBhvr>
                                        <p:cTn id="21" dur="1" fill="hold">
                                          <p:stCondLst>
                                            <p:cond delay="499"/>
                                          </p:stCondLst>
                                        </p:cTn>
                                        <p:tgtEl>
                                          <p:spTgt spid="4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51"/>
                                        </p:tgtEl>
                                      </p:cBhvr>
                                    </p:animEffect>
                                    <p:set>
                                      <p:cBhvr>
                                        <p:cTn id="42" dur="1" fill="hold">
                                          <p:stCondLst>
                                            <p:cond delay="499"/>
                                          </p:stCondLst>
                                        </p:cTn>
                                        <p:tgtEl>
                                          <p:spTgt spid="51"/>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2"/>
                                        </p:tgtEl>
                                      </p:cBhvr>
                                    </p:animEffect>
                                    <p:set>
                                      <p:cBhvr>
                                        <p:cTn id="45" dur="1" fill="hold">
                                          <p:stCondLst>
                                            <p:cond delay="499"/>
                                          </p:stCondLst>
                                        </p:cTn>
                                        <p:tgtEl>
                                          <p:spTgt spid="62"/>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61"/>
                                        </p:tgtEl>
                                      </p:cBhvr>
                                    </p:animEffect>
                                    <p:set>
                                      <p:cBhvr>
                                        <p:cTn id="54" dur="1" fill="hold">
                                          <p:stCondLst>
                                            <p:cond delay="499"/>
                                          </p:stCondLst>
                                        </p:cTn>
                                        <p:tgtEl>
                                          <p:spTgt spid="61"/>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50"/>
                                        </p:tgtEl>
                                      </p:cBhvr>
                                    </p:animEffect>
                                    <p:set>
                                      <p:cBhvr>
                                        <p:cTn id="57" dur="1" fill="hold">
                                          <p:stCondLst>
                                            <p:cond delay="499"/>
                                          </p:stCondLst>
                                        </p:cTn>
                                        <p:tgtEl>
                                          <p:spTgt spid="50"/>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68"/>
                                        </p:tgtEl>
                                      </p:cBhvr>
                                    </p:animEffect>
                                    <p:set>
                                      <p:cBhvr>
                                        <p:cTn id="66" dur="1" fill="hold">
                                          <p:stCondLst>
                                            <p:cond delay="499"/>
                                          </p:stCondLst>
                                        </p:cTn>
                                        <p:tgtEl>
                                          <p:spTgt spid="68"/>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63"/>
                                        </p:tgtEl>
                                      </p:cBhvr>
                                    </p:animEffect>
                                    <p:set>
                                      <p:cBhvr>
                                        <p:cTn id="75" dur="1" fill="hold">
                                          <p:stCondLst>
                                            <p:cond delay="499"/>
                                          </p:stCondLst>
                                        </p:cTn>
                                        <p:tgtEl>
                                          <p:spTgt spid="6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0" nodeType="clickEffect">
                                  <p:stCondLst>
                                    <p:cond delay="0"/>
                                  </p:stCondLst>
                                  <p:childTnLst>
                                    <p:animEffect transition="out" filter="fade">
                                      <p:cBhvr>
                                        <p:cTn id="86" dur="500"/>
                                        <p:tgtEl>
                                          <p:spTgt spid="64"/>
                                        </p:tgtEl>
                                      </p:cBhvr>
                                    </p:animEffect>
                                    <p:set>
                                      <p:cBhvr>
                                        <p:cTn id="87" dur="1" fill="hold">
                                          <p:stCondLst>
                                            <p:cond delay="499"/>
                                          </p:stCondLst>
                                        </p:cTn>
                                        <p:tgtEl>
                                          <p:spTgt spid="64"/>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65"/>
                                        </p:tgtEl>
                                      </p:cBhvr>
                                    </p:animEffect>
                                    <p:set>
                                      <p:cBhvr>
                                        <p:cTn id="90" dur="1" fill="hold">
                                          <p:stCondLst>
                                            <p:cond delay="499"/>
                                          </p:stCondLst>
                                        </p:cTn>
                                        <p:tgtEl>
                                          <p:spTgt spid="65"/>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0" nodeType="clickEffect">
                                  <p:stCondLst>
                                    <p:cond delay="0"/>
                                  </p:stCondLst>
                                  <p:childTnLst>
                                    <p:animEffect transition="out" filter="fade">
                                      <p:cBhvr>
                                        <p:cTn id="101" dur="500"/>
                                        <p:tgtEl>
                                          <p:spTgt spid="66"/>
                                        </p:tgtEl>
                                      </p:cBhvr>
                                    </p:animEffect>
                                    <p:set>
                                      <p:cBhvr>
                                        <p:cTn id="102" dur="1" fill="hold">
                                          <p:stCondLst>
                                            <p:cond delay="499"/>
                                          </p:stCondLst>
                                        </p:cTn>
                                        <p:tgtEl>
                                          <p:spTgt spid="66"/>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1" grpId="0" animBg="1"/>
      <p:bldP spid="62" grpId="0" animBg="1"/>
      <p:bldP spid="63" grpId="0" animBg="1"/>
      <p:bldP spid="64" grpId="0" animBg="1"/>
      <p:bldP spid="65" grpId="0" animBg="1"/>
      <p:bldP spid="66" grpId="0" animBg="1"/>
      <p:bldP spid="67" grpId="0" animBg="1"/>
      <p:bldP spid="68"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7.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1905</Words>
  <Application>Microsoft Office PowerPoint</Application>
  <PresentationFormat>Widescreen</PresentationFormat>
  <Paragraphs>404</Paragraphs>
  <Slides>30</Slides>
  <Notes>22</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30</vt:i4>
      </vt:variant>
    </vt:vector>
  </HeadingPairs>
  <TitlesOfParts>
    <vt:vector size="48" baseType="lpstr">
      <vt:lpstr>Arial</vt:lpstr>
      <vt:lpstr>Avenir LT Pro 45 Book</vt:lpstr>
      <vt:lpstr>Calibri</vt:lpstr>
      <vt:lpstr>Consolas</vt:lpstr>
      <vt:lpstr>ＭＳ Ｐゴシック</vt:lpstr>
      <vt:lpstr>Segoe UI</vt:lpstr>
      <vt:lpstr>Segoe UI Light</vt:lpstr>
      <vt:lpstr>Segoe UI Semibold</vt:lpstr>
      <vt:lpstr>Segoe UI Semilight</vt:lpstr>
      <vt:lpstr>Segoe UI Symbol</vt:lpstr>
      <vt:lpstr>Wingdings</vt:lpstr>
      <vt:lpstr>BUILD CHARCOAL BACKGROUND</vt:lpstr>
      <vt:lpstr>1_BUILD CHARCOAL BACKGROUND</vt:lpstr>
      <vt:lpstr>BUILD WHITE TEMPLATE</vt:lpstr>
      <vt:lpstr>2_5-30629_Build_Template_WHITE</vt:lpstr>
      <vt:lpstr>3_5-30629_Build_Template_WHITE</vt:lpstr>
      <vt:lpstr>Windows Threshold</vt:lpstr>
      <vt:lpstr>4_5-30629_Build_Template_WHITE</vt:lpstr>
      <vt:lpstr>Dev Center Developer’s Guide to Windows 10</vt:lpstr>
      <vt:lpstr>Agenda</vt:lpstr>
      <vt:lpstr>Migration for existing apps</vt:lpstr>
      <vt:lpstr>One Store for one Windows</vt:lpstr>
      <vt:lpstr>One Dev Center</vt:lpstr>
      <vt:lpstr>The path to convergence</vt:lpstr>
      <vt:lpstr>The path to convergence</vt:lpstr>
      <vt:lpstr>The path to convergence</vt:lpstr>
      <vt:lpstr>Merging linked apps and IAP</vt:lpstr>
      <vt:lpstr>Merging details</vt:lpstr>
      <vt:lpstr>.NET Native compilation</vt:lpstr>
      <vt:lpstr>To the Dev Center</vt:lpstr>
      <vt:lpstr>Package filters</vt:lpstr>
      <vt:lpstr>Supporting different devices</vt:lpstr>
      <vt:lpstr>Windows 10 packages</vt:lpstr>
      <vt:lpstr>Package selection</vt:lpstr>
      <vt:lpstr>Package selection</vt:lpstr>
      <vt:lpstr>Package selection</vt:lpstr>
      <vt:lpstr>Package selection</vt:lpstr>
      <vt:lpstr>Package selection</vt:lpstr>
      <vt:lpstr>The Business Store</vt:lpstr>
      <vt:lpstr>New for Windows 10: Business Store</vt:lpstr>
      <vt:lpstr>Business Store App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2015-08-17T15:32:40Z</dcterms:created>
  <dcterms:modified xsi:type="dcterms:W3CDTF">2015-08-18T11:33:05Z</dcterms:modified>
</cp:coreProperties>
</file>